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86" r:id="rId6"/>
    <p:sldId id="486" r:id="rId7"/>
    <p:sldId id="480" r:id="rId8"/>
    <p:sldId id="483" r:id="rId9"/>
    <p:sldId id="481" r:id="rId10"/>
    <p:sldId id="482" r:id="rId11"/>
    <p:sldId id="484" r:id="rId12"/>
    <p:sldId id="485" r:id="rId13"/>
    <p:sldId id="487" r:id="rId14"/>
    <p:sldId id="309" r:id="rId15"/>
    <p:sldId id="490" r:id="rId16"/>
    <p:sldId id="488" r:id="rId17"/>
    <p:sldId id="437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499" r:id="rId27"/>
    <p:sldId id="500" r:id="rId28"/>
    <p:sldId id="436" r:id="rId29"/>
    <p:sldId id="405" r:id="rId30"/>
    <p:sldId id="296" r:id="rId31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9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61" r:id="rId9"/>
    <p:sldLayoutId id="2147483666" r:id="rId10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6469" y="67842"/>
            <a:ext cx="4030943" cy="1227865"/>
          </a:xfrm>
        </p:spPr>
        <p:txBody>
          <a:bodyPr/>
          <a:lstStyle/>
          <a:p>
            <a:r>
              <a:rPr lang="en-US" sz="6600" dirty="0" err="1" smtClean="0">
                <a:latin typeface="+mn-lt"/>
                <a:cs typeface="Times New Roman" pitchFamily="18" charset="0"/>
              </a:rPr>
              <a:t>Arduino</a:t>
            </a:r>
            <a:r>
              <a:rPr lang="ar-JO" sz="6600" dirty="0" smtClean="0">
                <a:latin typeface="+mn-lt"/>
                <a:cs typeface="Times New Roman" pitchFamily="18" charset="0"/>
              </a:rPr>
              <a:t> </a:t>
            </a:r>
            <a:endParaRPr lang="en-US" sz="6600" dirty="0">
              <a:latin typeface="+mn-lt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aIAAAGiCAYAAAClC8JvAAAAAXNSR0IArs4c6QAAIABJREFUeF7sfQeAXVW19nfqrdOSmWRSIZDQQ4KhBaSE0AUFH1XUhzzlPURFFEEQYUQFpAUSugjYAIEAioqAPlFEHiUQEtJ7z6RMvfXU/19rn33vmclMyEzKTOAcvczkzrmnrLPv/vZa61vfUhBtkQUiC0QWiCwQWaAPLaD04bmjU0cWiCwQWSCyQGQBREAUDYLIApEFIgtEFuhTC0RA1Kfmj04eWSCyQGSByAIREEVjILJAZIHIApEF+tQCERD1qfmjk0cWiCwQWSCyQARE0RiILBBZILJAZIE+tUAERH1q/ujkkQUiC0QWiCwQAVE0BiILRBaILBBZoE8tEAFRn5o/OnlkgcgCkQUiC0RAFI2ByAKRBSILRBboUwtEQNSn5o9OHlkgskBkgcgCERBFYyCyQGSByAKRBfrUAhEQ9an5o5NHFogsEFkgskAERNEYiCwQWSCyQGSBPrVABER9av7o5JEFIgtEFogsEAFRNAYiC0QWiCwQWaBPLRABUZ+aPzp5ZIHIApEFIgtEQBSNgcgCkQUiC0QW6FMLREDUp+aPTh5ZILJAZIHIAhEQRWMgskBkgcgCkQX61AIREPWp+aOTRxaILBBZILJABETRGIgsEFkgskBkgT61QAREfWr+6OSRBSILRBaILBABUTQGIgtEFogsEFmgTy0QAVGfmj86eWSByAKRBSILREAUjYHIApEFIgtEFuhTC0RA1Kfmj04eWSCyQGSByAIREEVjILJANxY499xztZqaGrW5uVk3TdPI5TRD1/OG65o64Gue5+qKAq2rj+uOZyMedzXNdnI5xfV9uPG4YwOwapbWOA+9+5CjKIofGT+yQGQBIAKiaBR8Yi3g+766ePFi45//nGvef8dN6Y3Z1hpF0at16IM9YEBra/tQVVWGWVaxwvM9Q1NUXVEUXVF9TYGiQYGmKEoIiLySLX14tu8qHgGQ63suAE/TNFvXjaKqKI2WZa1JxBMbjHis0bbtJsNQWuJxpW3cuHHZp59+mgDLjYDqEzs0P3E3HgHRJ+6Rf7Jv+KGHHjJ++ctf1sydu2hosVjcP27GRsXiyb2LeetAy3FHGLqhKdANH4qmqboRj8UMw9Q0RfWhqioUReEXbeJn106N7/ugl65rvJ/renAcB5ZV9ItFyynk87Zl2051dbVtFYuO63ttnu/N1xR1nqqrKwxDXXb6CZMXnH3h2Zvff//9bENDQxnlPtmPMLr7j6EFIiD6GD7U6JY6WEC59NJL9b/+9a/JcePGHfD3v79+ilW0xquqPrqiIj3GshzT0GNQFB2pZBrk4CSTFSjkiygWi7AZPPLk0EDTVAYXz/P4J20ETlC2xAgCH1XV4Dg2bNvm/eLxODRNg2mawb8TKBYLDFBFy4JtWTBNA4VCzgeUjfl8bo5mqAt8x3nnSxd/+c1CwVw9cmQyAqVogH/sLBAB0cfukUY3RBZ4+umntfvvf6JixeK5+6iGfszGTRsn6bp2gGbo9alkMuF5YEAxjDh0zYDjePA8hcHCNAgwdMTjSVRWVmDAgBqk0nGk02n+eywWYzCRgCK8oo6eER07l8sJkCkWkc/nkclk0NzcjE2bNsGyLBQKBf5JG4GV77uA7/PxLavInlQ+n3eKxUKrD2/tgIE1/wL8l4Di+2PGjNn40ksvFaOnHVng42CBCIg+Dk8xuocOFrj11oeqpk27bYKhGSfl8tnTPc/fNxGPG5qmqz6H1lSkUilUVFSgpnoABg+uR1VVNYYNG4G6ujrU1Q1GOl0BwzAQI+9F02AYGnRdB0XjCGRkaI49It66AiPhPbmuWwrnSWAicCIQImBqamrC8uXLGaBaW1uwceMGtLW1I5fNMIix96X4fjabcaH4m+D7//Th/+GLX/ziG5/73CmrJ02a5ERDILLA7myBCIh256cXXXsHC5AX9JOf3DFy48b1Fzi2d76hm2N03UxSiCybzaKubhD2GLUnRu89GqNHj0b9kHrU1dahqqoKphnjUJoIqRG40FeDQnAMOQxeMhzHnkuXW8cQne93zieJD9E5ZA5J5ptE/sjiFwHT6tWrsXLlCixbthRLlizB+sb1sG0RurNty7Vte00iEfunbbvPnH/+ma9OmTKF4ofRFllgt7RABES75WOLLrqzBRiEfnbXocuXLP1mZbrqVFU1BpimqVD4q7qyGkcdfRQOP/wI7D16DNIVlUgkElBUheGGgCVI+YS8G/JxRLiNGdrkSYm9JZoE+24Dh4CIC9JpouPxeQUYeb74vKqo/D6BlyZzSxzWK2DF8uWYM3cOXn/9dcydOwcGeWaqCscpFq2ivViBP7W62nxq8eLFbdHIiCywO1ogAqLd8alF17yFJ3TX1PuPmf3B7FtrqgYc5nmKSnkf8jYmTZqEiy++GDU1NdB1Ex55PJJxrXjs/Xie04GAQGAj2XHi7wKO5Ca9GOHddF8KJD2ozo9Lvh/2jKSn5Lo+ExrkRr+Tg0afoZzT22+/jccffwyrVq1GKpVEsWjBKuYanWJ+6qGHH/zzl156aWM0PCIL7G4WiIBod3ti0fV2sEBDQ4P6x5f/dujCeQum1FQNOMp1gVgsgX3G7ItzzjkHEyZMYFIBTehMCFBF6I0mdsrdsDfSiZbNvlDIRaKwHHyZCwpOzwAkAGvLTXg55N1IgAmDmMgx0efLoTsZqpP7CwAkAoU4Fl2/3GfNmtX4/e//gH/+8x9obm6BpvgERusd137g/vvvuvW8884TDIhoiyywm1ggAqLd5EFFl9m1BX7yk5+MmDr1obtVVT/LMGKqrpk48cST8R//cQ6GDh2KeDwG23a4noeAx1M4ytbBw6HoGAXP2AsC1QqJc5V8nSBPVL4CGZ77CGGEcDwufPnBCUqeURDyK12DIjwgegnvSGH2Hf1O10jgRCHHN954A08++RSWLVmEuKmjUMytqq2r+/Y553zmDw0NDRGBIfrS7DYWiIBot3lU0YV2tsDUqVMr77xz2hWW5X3PMMwKw4jhtFNPwxe+8EVUVlaXQlw0oZOH4bo2oJU9m5LXw94OfRU6fx3IYwlAqYOHVIap7sJvXT0t6T119xk+F3ta0qOSQNfxmule6EXg9Nb/vY3HHn0Eq1ctp1yX39raNKMyVXHZyrVLZkTKDNF3ZnexQAREu8uTiq6zgwVInqd++N6TWlvaHqgfXD/GsT0c/elj8NX/+hqz4di78dWAJODD9RyoFJYjr4Ll4QIiAjPYiJItJ30ZbpNfjc5fkTJNmwCFSAN0gIBiXQ7X0blLjDt56R2P1TkcR/kmz3eCvFOYFi5CeMIb8vnSCYio1imbzeC1v/8Nv/rlY2hsXI9YzLBb25rvufjiC2+ZMmVKUzRsIgvsDhaIgGh3eErRNW5hgUsuubriN7975IdD64d+27E9Y9Cgwfjv/74MEydOLOV8fE/kgzi/Ald4EbZQRaB8EXkUEgxkPobeoxf9nUJ5Io8kwUrUBElyQ/iiJBCRVyNCfFR3ZDAlnM5PNUj0kuE12of+TbVKgpBAwOMjnjCYxUepIXntshaJzs3sOpK5C4CJ3mtq2ozHH/05XnvtNaiagsbGdbMMI375FVes+HdDQxeyD9F4iizQzywQAVE/eyDR5WxpAT/I+j/zzDNqXV2dsnDhQqWh4WfjbNt72DCM8clkUhk/7hBcdtnX2Utob88gm80FygVF5HJZriNqbW1FJpOHY7ulf7e1tYFesnBUAlOY2caBuMDrCcv70PvkwXRM/5QJCBJcuB6V65NEPZLI+1CxK2nR6VxYO2DAAFRWVsKI60inU/x7PJ5AIpHkv9OLC2xjMSSTScRMof5ARAxd0zDj3Xcwbdo0FIs55PLZ1nw+d8uIEQfcO2vWy7kg3hcNrcgC/dYCERD120fzybwwAp0ZM2boc+duNtesec98/P7HE34iXam6fiqRTKV1Ra3MWVZF46bGY1VVucAw9Cqa6IcOGcZFqURnbm1tYzkd1xW0bAIAIis4DnlFOshTkkBDk7tQTAgYbkFtEVufvJtS3qgTA47/xnDCu3YELsGIK6st0L/J46F9RXjN98kzo+sQXhd5Yex9cUROhN8k14EkvOVGMkMDBgxEdVU1gxQrRKTTDG5UZ2RZBT5ma1vL66qq/lhRYqtjMS9z003XZk3TLMbjcfvcc8+lFhTbUAD1yRyD0V3vegtEQLTrbR6dMWQBUsNesmRJHEhWLVq0eODMd/9vcL7gDDNMc4CuGjUtLa11Riw+QlG0KkBJ+Z6fNHQzZbn56lQqmZShMNsWITSa5MkTodAa5VxkCEvTSAGbZncVlGZhgFIU9igIjFRNEAAMg0JoFE7T+d8yF8O/B0WnZeDxAsWF8JxezjVJGrjrueyFEVmCVLjp5REAOS5sEkW1hDAqh94CKvkWYT9+Q9DOCXTCdG4RxqPwnvS6fNKoay0U8osVYLPlFNcPHFi31nfdTY5jt8WTqcYzzjh9VVVVqiWbbWp1HCc7bdo0onxH/ZGib2efWCACoj4x+yf3pFT389Zbi9KqmhuWz2RHr29sPHDVmrX7K/CrNUWvgaoMNPTYgEQiaaqKqruuYgCKqWm6ZhqxkjfhuBayuTYUCkUGE8uyGTwo9EUyODXVNaitHYCq6koWK6VwF+nHUVGroZswYyaHvtKpBAuZGoZ4j0DJMAh0dAYnTRXAxPI/QQ2S/NIIbyikvs1eTDCXEyecaNgeheAIhKgNhAAiy7bg2DYs20GxkEcul2dRVJL3cVyXf8/mcigWCsjnC2hvb+dQ4ubNmwNvr52PQ9ckPDHy+EzEYiaH8EiNQYKgbdueYWh2Npu3TFO3XddzMplMWyIZb8xnm1tjsViromBZVc2A90eMGLYsnY6tGDJkSOvDDz9MPZGiLbLALrFABES7xMyfzJPMeXqOOdNelnrkkXsHLVu0aJTjYSygjM9mc0fblj3g/4eONMMwtIG1g3RVVRTHcXg85nI5JZVKw7GJQaZzHZCgYAsvJZlMoLIyjVF77YE99xiFwYMHo76+HpWVVQw2lF9JJGIccjNjFHrT2AOSXkRZ0YA8CfEVEKGy8r9lLkgQD5SQq1B2Gpg1x6SBIJzW+TFzdI6giRCKjsEFSyIMyP8n4oEI28naJnLayh6XAi/oYyRIEkLRm4Apk6GcVxs2bNiA9evX82vhwkUsmFooWOx9EbBJlQYCWzoGXTN5fT65lgnDLxQLfnPzZs+ybEdVVdf1vFw6nXpbUbS3FcWboyjK3PPPv3jDSSddlH377dF2RH74ZH6Xd/ZdR0C0sy38CTk+tdUGYLatb6sePGpU/cKFS0YsWbToSNfz9tZ1bT9VUUd7npekyT6RiLMXwlprnserftlSgVb51HqhtraWPRmS5qHC1D333JPBprq6ikVKKTdCXowMU4U7dst8DYMLC5eKnMzWNpEy6cXXYauplnCYrpwjCqCmQ95IvEfoRGbspOIgL9wXLECp+C3tJ1l1BNhEzGhpacXatWuwbt06rFy5Ehs3bmSVb/KqWlpamLRBOSmqWaKfFHKMxWP8M1/IM8mDjqkoiuu6zmICI9/HkoqK9KwDDxy9qFjMrho3blxTVVWV3dDQQDHRKKT3Cfme76zb7MU3b2ddSnTc3c0CJDT68MPPpIHc0OXLV41RfOzb0tx+mGHGRrueM1CBMtQwDJ3CZZQTYdkaV3gmBCTJVJIZYMOHjcDIESMxbPhwVFVVoKammr0c+p1YYppO9GeiLAe5Hc6jUL5EdExlh4PkdAJx0bLsTkAkCLVo6FobLqgN6vBtkHPr1r4ivcv3C+5BF3M3FdYyEHVTwyQVHiQPIjRguD8f2wRM0qCQJXlPruexZ0Q5qEIhj82bm7BhQyO3maBQH4EVKX0TeFFIjxYFpPJNNpSySMKThFMo5DZrurLRsnOLRo7c492WpqbFqmou3HPPQav32WefKJy3u32B+9H1RkDUjx5Gf78UYrQtfmmx+YUbv1Czdu2GUYA+1nf98YqiHOD52Au+WqXpZkJRVIMAhFbWVEtDuQsS6CRwIe9m2LChGDlyD/5JHg+F08hLEq0YRHiM6mFEPY3LIMb+QiDPw9jja4H+m1REkOrYgsHWQQMuECYVn5PgUS5MFcemg3d8rwwW3X1NPsoR6Ppz3aoxsDZdWfC0a7WHgKEXajEhr1uGHImwQd6RVbRgE3OQ7SFbmwsbiJyVhzwBVjaLtvZ2NK5fz32RKNxHILVmzRq0trVxPosATSN1cLjEzHMUqHnPtbOu4yxXVW2eqvrve579QUVFzfLf/OaRjRMnTixGzLz+/o3uP9cXAVH/eRb99kpIxeCWW+6reeihe/fxbO+QbC5/qKIoh0NBfTpZWe04tmbGErwKp6Q5Jf1rawdi0KBBOPDAAzBq1J4YNmwYhgypZ29HN3RudcBhJk1l9lhJ/gYUEhIeAwERgZIgBch8DL0vPSDhAZAnQPkWX1Kmt+rMdGS1lY0u9ePonc6ejgQ76clsDYDCJw9/LvR4u/OIKBdFAqsdttBXNBBRlR8vyw9R7kkw+OhF6uKOK9qPk1ckrkj8VwIusws1nbvSsvdD3ip8OJaNom0hm8li/bp1WNe4HqtWrMTyFSuwfu1arG9ch2KRWh8p0A0NPlPiVS+TzbQ6ltWYSCTn2cX862P23mvmaWd+bt4BB+y58bzzzuuugVO/HfPRhe1aC0RAtGvtvbudTfn2t6+rnz933nGzZn14su04E3RN31vxCXfiRjwWR3t7lmt3BtQMwMg9RmK//ffHuHFjsc+++3Aup6amioFF0wQ1mrBC0JSJTk21M6LORzalE6QBmjQFGLge0bDDdToyuS/UDoiOLSdgSW/uShG7c4Fq+UF0pl6HQEbmfxgAQl8V8pyYrCbo4OguT9RZsXsbnr63BRCFoDIAjfBhmMQhgSRQ6iYgIi/IImp4oCAh6pRI5oj6Hgn30pXAxsAu7pvyRJyqEsJ3rCKRzxVQKBa4NmvZkqVYtGgBFi5YjPkL5qKlqZkZiZTj812XCoNdFUouk2lf7frOvLq6uufPOOOM16ZO/dnayEPahgHwCd0lAqJP6IPv7raJdLBgwYJ42qitz9iFU1YuX3GhqmoHJhKpKkOPqTRBkbgoeTEEQCNG7oGzPncWDjroQOw5ag+kK1K8UibGGoGJaLkgPBrybLgVg+8yMIlCU2JwiZYMtEqXISTBNOMW2eVi00AWh/ZxqDaHPuMKD0mCEf/eIbzV+U634t1sEZqTINXZS+mKhLCjBlI3RAWyYDdARHekBjVGIiwpqOZu0MOIily5XTkV63LzPWFr7s3E5AfS3xNPSCiRC3YfMw0pN8cUdcH80zSDc07tLe1Ys3YV5s+bjzf//W/Mnz+XDRAzDQ7lEW2d1g+bNje1eq61fuTI4dN1M/a8piWWzJzZnvX9d6mo9qNimzvKqNFx+rkFIiDq5w9oV13e1KlTY7/+9R8HNTevP6S1tWWSa/ufh6qNSMTiSiKZYu0z8oDiiST2GDkShxzyKRx99NEYNWoUUukkU5ypOFNRiWZdHla0ChecZVq5B8SwwKNgIVICpEA3jcBJAIoIF9Fx6D3Rt0cUbdK/abIlECIwKhTEql8U7ZDkDk3KoqNqees8zOW/Q/IFcuct5sZtnSu3db+g1qib3bn3UbebEFjtuJXvjQKULgUoGTPK5I1CPs9sOKGHJ2xJ53FLrdA7HTFQlGCnTwJUcFrHcmDGYlB9jb1Vena5bA7r1q3FzA/ex+zZs7mjbGtzC4oWhWp1vuZMNgPHttYYhvE3z3Neqa8f/t4ll5y3/MorryxEgLSrvuX99zwREPXfZ7NLruzSSy81mtflh8+cP3tipi13gu/jGFXT9tSp6lMFXNvDwLpa7LvPfjjwgAOx/wEHYJ8xYzBg4AAmIbgkHEpeC3k1vvCASm0MZHMFZnQF3UwZUMo0ZJrIDAag0HsBYgnw2dIMMnBHoJPLFZmWTJtkjZU9Ivnh8DDvOJF/dBuHzgSGXfJYenkScZ8Sq4R3RCoTFhfJMlWbvJ+gpxGDVUieaFtOWvInKazXCbTpfEQNX7Z0KebOnYdFixZiyZKlXONEOUHSxLOsout77hpFwRzTNF7wPLx54olHLnr88cepCjfaPqEWiIDoE/rgiQF39tlnV816f87prZnsOYYRG28aqXpF0RJc21PMYfSYvXHooYfh8MOPwAEHHIjq6hqmW5NXQioBFHJjIU9VhHEo5CNnQl5NcyhNLSlP034EPMSIE1I2wb8D3TaBJqEHEhR/ypW5/Av9WxZ+WrbLuQvSkZMq2aSKILbuvIsyGH00EPFUvZuNEuE1iiJg0emVGIwk7Cq7wvLz2h4g6sYi9MwpDEjhO6pZWrJkCRYtXIR/v/Emli5bCpOIKkxQcbxiIbeuWCzMS6dTz48fP+G5P/3p6cbIO9rNhtoOutwIiHaQIXenw7z88supKVOmfvrtt969xPMwKV1RVROPJzXX8RRSLxg5ciROO+M0HH30URgxYmRJlYCo2DQpczEkt68WgRuS26FaE8MQtT4sjcN6aCSPQzI5ZUVqCTbl4JjPcFEWF+1oyZJkTmgfggWHFHQoV+T6rJ5NQNS9RxQ+ZkdG3LYB0e70dAUAh++LngWBENcVMTlEgNPOACLZhl1S6Ok8FDpta81g5vvv4YUXnmdPiceLCLO6mUxbxrKK8xQFd1xzzQ2vXXfdNzbvbhaPrnf7LBAB0fbZb7f6NOm8WZZR98vHHvlWoWhdpGv6HtXVA5HN51hTbfjw4fjsZz+L004/FYMGD4bj2QG1WtS2sDyMacCnhFGQ2BdsONlzR4VpEAiJltvhTQKKABypYiA9ja73FYwwomVT4rs8VMucOqBQdFjyRhAdhKo2JevFBYePK3//ZACRfF5SJJW8FAIiqi8q1RsFD2hHgbH0whgKAwUI+Z5CiucgzyzPLc7/8peXsHDBghJxhRh3mzdtbkokYs+cffa5D/h+Zm6kd7dbTS/bdbEREG2X+XaPD1MYbtKkSalcm3V4U1vb19tbM6enUmkqPGXm25h99sEpp5yCSZMmYfiIYSL0xkQC0TdHtE8Q4TQKyVGxKlGxCXDoPdJz48p+kHcTVjMIiG88yrofaqLdULktd0cEE16XmFj5v/wv8ogoR0S5Dwo7yZ4/fKYugShEUAidYEdNwv1rJAjQDYfn6Heq86KQGXkptJVKe7cgQGzn3bA+X3D+YBGh8TOhDrTirK0tLXjt73/HG2/8C0uWLGavNhkziYRSyOdzbw4cUPdwMln1l5kzX2vZzquJPr4bWCACot3gIW3PJRIInXrsqfWzFi84z7ac/0wmUgepqmFQmI28nhNOOAGnnnoKhgwZgmQqHhSO+oAmWinI7qIUBhMdRQU1mEJuXGwaKs5kICrV3gSZnVL+R4BNh2wL/4OOEfJ2gtyGnERF7x6hSVfSViNlAHrPp9CcI6jCJCPEvYdoEg57QsQe2xoI7m75n20ZDeX7D6tMkDdEwE3PlcNzvfCItmLKkqclrzDQq+Mx5IY8MamV51gWNm3ahH/963XuLrtixXJ4jkdqGq5t20t93/nlkMFVvzrnnHPWNDQ09E5PaVvMFe3T5xaIgKjPH8HOvYCrr24Y+sc/vPC1pqaW/9F1o160C4jjmGOOx2mnnY5x4w9mNWuR26ECUiGGSXkeWsEK8DFhmBpX35M/IjqNyusuT+REH1ZKYbegRUIH70MAUckLYYAhj0uCjGiZINp2CwASCgvl1T3rzQUgRGw94QFJLpfw0MRnZcvuEs+rU/O68jHDT0BO3LIoVnoPcp9SA70O9PAtn2FXnlZJPSIAW0lTl/uGQSN8xPDnSlYPvJhw8W55PypEFfM2gYAEBDo+ackJD9Iv5YjC9/ZRHuK2ApEM/8lj09iQ1yGvjWn7qsrtLpYvW4aXX34Z/37jDZYVor85Vr4p097y7CGHHHHPN7/5lQWRQsPOnSv68ugREPWl9Xfyub/85csHzv3w/as3NG74T8NMDCoUigp5Qv/1X1/F6Z85A0OGDA1ARYALabrRiyZ48nioWp5emk7TiFASoAmiHGUTYCFbJQQoE2qNIMJp9OICSgYd0YlUdCUVP0kJQDLegphOqYKl4yRM3pNgKfgBW0/23REelPCwSurUoU6s9JcwyHSeKMPAU5ooQ03qwmDRGZS6eoxdgUwpXxLUScljdgVunQEhDFJdgUVHEBMK3fIey/sr7A3J3kcKi5mGwVzcyfaAUXdDWjK9u7ov0XRQQVtrK958801Mnz6dNe+IC6P4bq6tre3Fgw8ed/vrr7/8fqTOsJMnjT46fAREfWT4nX3a448/vvqDmfNvqqyovFRV9RgVgA6uH4KrrroKp5x8Kk9IpXBXMEuQoCVN7ARKqVSCcz+GLoYIhcEkBnUkHpTvhAGnBDwkrCmAhhS3qXGd7Kkj8kFyopRDUBSklsRHA+kcCtuxT8MOWiCn45NqgM35Bjnhl4tgVe6GKgFJ1ifJCTBwFEoTrgQHOZGTByGBTNqnsxfSlbfS+XnKMKI8v7w+2k/2Bep8rq68r84ej7xehtwSOUPUZpVClySMUOqVJBiL8jjEmiMGHYFR+L46A2dX43NHVFR1BiKyheyZJD24d999Fz9/6CGsWrkKuqaSB2e1tmx++cAD9r3unXfeoB5JH8d46s6eEvr18SMg6tePp+cXRzmhyy77Xt1f/vzidyzLuSoWS2hEKth3//3x1a9+DUcddRSHZgTZgFbEHhyfQmFiUqd2C/Q3UsPWdPIuwgAkPBtRZCqAg/7jEnHAI5keEVKjIlfWOKNGbIRMQrysVI5TmoyCkJrwiIKt0xRTBr2QLehwVPQaMPfKuXbhFdHxSsSG4I/y30RPl5O41A2ga5aiql2FycJeWRgYhBfX9Zwo1QvEVQvPUe4rvRURgiynPgQYyCZ5XYcO+WghkBHHDYvC0le6nCOSz7X8OZH6TTyQAAAgAElEQVT7Eww60YSVjhFuUd7Ru+o4BrcbjIJWHfKoZVKDeIeAibzwmTNn4pGHHsaihQsDbUIUc5m2J4cOrb9pwYJZy3r+zYg+0Z8tEAFRf346vbi2C8+8sPbdufO+ks3mvlNRUVlPVfX77r8vvvKVi3HEEYcHxaUkz+KUSvA9oQbDkxHV/hBrLhYzYMaoI2o5HyQmDYErso2A9HpchwDJhduBXCDrg8QwC6/MwxN4eOLrLgcTDmvJybM787AXFXgBW670txzydA9yk96KPEcYLKTH0dmL+qjHJK8h7AGFPTgJAuLeuweFcBgtfA0CRMtXIbFNekzh2h5SVhDNCCXbsGNormMotNw64qPucVv/Hn7u4fAoXYWm6xy6pX0oH7l44RI8/ODDeHfGu0gkTOQL2SbF86adccbn73788bsjNt22Gn032C8Cot3gIW3rJZ522mmxOXOWfraQtW5IJJIHELTsu++++Oql/4WJRx1REhr1SCNMo5xQuVyUJi8h/yKS/aapsoZczBTeBe0riQM0WXC/G8sJREcloUAS1GTVj/AYOoeJOoeXhHO1hSskRDjDOajSaBW9hwJ46+BtiHxUQE8OiinJA6QXUZdF4zdqEifeI8+AJmX6SQoN9CLJIOkt0GTJ5IcQwDI4CXXQ7reAsi5+iDYLRIenn2EQIio8NQmsqKhg0gjbPBZjBYtEIsEv6mZrGAZ7CvInkUhK3WkZdMsX0zn8KIFIhivp+oUthP5c55Bg55vq6AVu62jser8wmEqwZ++RiDBk41K7ChW+q2D5suW4d9o0zP5wFuJxw8+2t62uqqq8dcqUnz5+5pln5rbvaqJP9xcLREDUX57EDriO008/a/zbb713ZyqZPsb3VKO6uho/vPF6HHHk4TBN6j1DCsy0ehZkBAIjmpwIVGzXC4pQacVMAGAjmUogEY8His3gGiKqO5K5HsEbEDkVmvwYYChkxqw2Ib4Z9kjCE1oYnFyS6txKLYs8Bk2Y7LEQ6cEiwVOLQYPaYLe0NKO1tY0nV6pJoUZv1CJ7w8YNaGlu4fddUuqm8CGFIl1i6lFzOJdBxyZ1apYfCsCCACOobSox1AN9NaHwLUKDTD2XbSGC94guLoAh6B4rekZwnqtcmCuUrj36H1+LCLHR8zF0DaZhBAsH4aWSjQl8qLUGtVEfOHAASy4RgKVTKX5VVlVyO46q6mokU6I1AwGX8MTK7EHpxRL4lmxaCmEKQJN5MunJ7oDhyYfoKuxH9y27wcpCWA6XcosPDR/Ono1HH/05FiyYzzyVfLZtnaIo37i3cfkfzlOUqNfRjno4fXicCIj60Pg78tQNDQ36ffc9epfrepfX1AxQ29uyuPHGG3Hm586AqtPE6HHrOMoXkfqBaYoJiiY5ao7W1p5FrkBaZBo3TBM0bEnB7lTCQQw7j46l8+QtwEG0GGC6A0+oJEAnmHJBq2mehPSApCCJAKINBLH1nNIKX06OFP7LZfOsnEAdQ1etWoVly5ahsbERra3taGvNoqmpif+WyUv5Gk1cDxtX9DmSEzJ7fFRzFDgPFJIkcKbuowJ8ZQtYsIq1nDjLz6mcvxGEC7o/3iv0KOl3AjEfGrfullkV2Q5D7CpCaXS8AKSkKjY1BgyKQMU+QZiRzuIRcDr88iicGJyWnhUJipInlU6nMWDgQBalrahMc3NC6oo7atQe/HtVVSV7YGSTXC7PnhEdj54jPydJXOmSYi7s4/kKrHyBz0XAKSWfJPFA3rfwJkkl3eMxxffSwYsUqux8l114l9JzpuO+O2MGHv75w/zsPcdBJpt95Xvf+dal119/1Yod+T2KjtU3FoiAqG/svkPPStI9r776j1Pnz1/4aHX1gMG0yv/MZ87A97//fXiKy/Rrmlp1RUE8ZlKIg1fdcpXseiqz2nL5IgrMOAuapwUtBTpfrEKilcFEyKQBnovpM6IHDgORrO0JqNs0OekagY7wahiofMCyLXgOeUQumpqb0Li+EZsC0FlMgpmLFiOby6EQ1L/QxMmfpeZvnJQPQl1MXggqmcgj4yp+zp4EjfWCSZBJGYLezH0paInNxwhaJ4g4kZQLLzHVpXdXskWgHvBRD1L0VQpMJJCt9BH5Nw578vseFI8gUPQLYimlEMnBoEKvYOOetAHtmekJgV0JoOgZsHNGTDqmxwOJRAyxOIX84hg2ZAj23nsvDB8+ApVVVdzCvaa6mtu6a4YAbtF+o7zJECVJN1FLd3oOHNbzHZZhor5FsqCYFxKlOibSGtTgOHJp0MliAeGkax6cqGOjsUlj4MmnnsTvf/97Pq9dLGYdx7r9SxedfduUKVPKFMCPeiDR3/ulBSIg6pePZdsvilhy137n2r0ffOyXj9fUDDjKdV3l4IPH4eqrr8GYMWNohmLNOFXxEY8ZSCUSrI4gSlPF5OD5IhyXzRWQK1g8MfP7QdSpu0HSmf0l1LhF+InCX6x4wDkRjXNJdDoKkTU1NXPR4sYNG7F69WqsWbkamzduxJLA26GpmOYxanUdS8RFD53A++JmeDQBkicmCRDk6QStxxkAiTXHBbrUeoDCWiL3xcWwQfdRAUQBINH9Bm3Lg4IpAWrBjW85SZYDbJxwDx6XoBpILl4o71WK7cnnGtRiBbVP7B0GjQCpIyp3qaX3CEkDRQn6pPA8g0k+XIdFHkfAnBO4F/QkYoAKAI51+wBi43vURrxoMUOS9qZwH7VyHzZsKIYOHYbB9YO41XtVZRWqq6uQTleIUKGu83Okmh/RZZcWH+Tp0RMLGroHQMv25eJjcR8aqMGeNGj3IglhW/PzYrUMje3auKERd911F9577z3ETdOz7cKMQbUDv3fttVf+Kyp23fY5oz/uGQFRf3wqPbimhoaG5BNPTP+ftrbMTclkKlVZWYVLLrmEVRNogrHtIpffmIaGdCqBeIzCaRC5EsoZ0YRLfWKKLrK5PIo2tUtTeKLvsCIO/yMQGBUL/DLrihbRtKLnVTzNeq6PTD6PlpY2rFi+EusbN2DFyhVYunQ5Ghs3MCBR/obQgVa9NHkZ8RhUzRAeDR2Cwns0hdHBySOgcxCw6DoUQ+eJUIYYGXAol2KYfLVCXbpcQ0PH5Gk6CHnJoFmpQpd3l8BCUE0ho7Lgqpi2y5v4e0DQEE4IH5veo2tnr0SCU2g/PkLwBwFcIfgKtx0Pjsm7y1SUJBewEyUAC+RRBlJHHGokwCK1CvKuHKrjcgQguQ48x+ZlBoOQL1Q0aLK3uc7LQTwgT1RWVoByjMNHDMfwocMxZEg9Rg4ficGD6ji0JzvrMsxRjkcVjfaY+FCyY5BvIo8zZMetszxCXlhgJs430vFdF2+99RbuuOMOFDnnZ2dMXXv4lFOO/dmDDz64oQdfm2jXfmaBCIj62QPpyeWQN1RfP+Ig1/buiyfTxxDT6lOfOhRXXHEF9txzT5EYVkWYiryhdCoOUy9PsKUaE0VFJlNALl/g+D9N4Cxf2s3ooDxLZ7l/lggiSSCFFLELWLt2LT74YDben/kBVqxajfXrN6ItkxFkBwIX2QkcRCWnGiTRPkI1DPZ+6HfFMKAS4BBDLPidyu2lkBBdH4EP70tnl1HC4BdR1iqLZMXML8BIbMJXKMGQeLNUtVsOTXGbCgk0of0ZPrqxURnkgsN2ArEtQD4AQOGnylBd+fiqL+WLgnBdKa9CQCle4mOCBMETP9Gg6R4dm8FK8RzO7VDHVs+14LnCU+YAJrcBVwUF37EZWMhLpuaHpMxOXnRdbR3q6+qw75gxOOywQzF02DAmS8ix4CkB6UJUJotaLwJlKlqlMoCt6QN1MfA5oEyfNQy+L/qd8oVPPPEEnnt2Oi2uvFwu8964g8d+99hjD/9XpEfXk9mjf+0bAVH/eh49upo5c+aYJ574mcusotVQXTOw2jTjuPrqq3HiiScGbCmFKcqaqSFm6KyWEDMEEMmNJhurSGKYBRQtR+RUiMBQSrJveUkMYPw/kRei0AuF3DZu2oB33nkLr776V8z6YDYsh/JTOnwqWFU0WBRWcojIoPN5yMNhsgQRCuIxmLE4dJr4DJ33JyDRTJOJAxz8IcmeYLVNOSdezRMTjv4qYm58PaIvkbjLMiBQToomRFqdS8wRx2MdNM53yNxWqH6G6qtopy6S6QK3uv8KhenxHYAn8Mi2sCxdGHE8Ak+sw2dknilUzErBLg6JEXuPiAEB3Z1BixYL1DrctnnxQaDkFAucM6IKZNcpQFdocrdgUfGxTQSIQH6JasxopeAS0UR0iyLvi1rF00KjmMsx6WPw0CGYOHEiDj/8MIwZMxoVSeEpUX6IuvXS70Kx3YIeah+/5YgS1JjOG3l0Bh2PGJ1BB18y0OLFC3H99dejuXkzCoWcBc++66gjJ/z4xRdfjOjcPZpB+s/OERD1n2fR4yvZd9+DRzU2bvh5VUX1ZErBjB8/HlOmTOHQiZB8EbkHYkLFTAMVKcoPCZKALEy1ilRlXxDaby5NxpR4phUoBVoYLkoTurxAmhgIfHLZHOd4Zs2ezRphc+bPw9r1jTxpxBNJBhxLuDrEIYNPYUCVCmUJdBKcPCcPSE2YTJ8WfxcgQlBHCuBUKMthvoB+zMASrPYp3BQukhXAI0BFbgxKTKOmm3Y5UyFuSGTISgW0EpyC3JiY5AOPqnS4cBZIwlxX74l26TKoJ1qpk8fmlbyC7t5jwJWiERzaK4cWwxR3Vv8L7sElQC7FCMU9sT/nU04oICwERa9WIQ+L5H0IdH2LvVjO57BXKijsxKwkAonruCCFbFI459op+juF4VwPyUQCDjW8a2vjRc+++4zB+LFjMXbsWOy3336orqoSiyEKpzIRRKg/dL11DUQEnhRCpPICJrpQSxKblBdiePCh+/Hkk08gETPQ3tr63vHHn3zeCy/8ckmPv0TRB/qFBSIg6hePoecXQUy5Bx987DTP9e5Jpyr2bm3P4uabb+bGdi6FXIIunCJsImRTKMzCKtoU3grAiEAoXyiApG8ovC8azAlasRswokSehdoG+CgUi1i5cjXee/99zJs3D7NmzWZKLbGaFDMGXzPLxG8K6cRi0Ax6mVA0g2m8lANi8gETBgBb9cRESv+QK38WlyvBSacpTOHkvNppXitHfjoOawkodDQOsYWBqpPpOxMOOhyphBChD23jexSWktTo0l11fo//HRAq5E7deWKh/JGn+nDDWrSh3k/y+hVu4051VC6sYhHFfBYGAWSIHVD2FAWEijEi8j4k28TK6LYFxRakiSANJvq2uw7btaqyEnuO3AMHH3QQxh08DqP33hsVVRVQdAKbjh5nqbBZaEaVaoxKyuEl4we5vpB00bz5c/CjHzWgraUZ2UybFY/pX1m7dsUTPf8mRZ/oDxaIgKg/PIVeXMMll1xS8cor/7wKvvpdVVFTA+sG4Re/eITZT4VCjoGHJg7ZBkA2tmPJHtHhgcFKSvWICnuRc+GVN4epZJLYQ0trG+bMnYu3352Bd2bMwOo1aznfkysUmBxAXohDB44l2dsh0gG1nKD4vqab7BVx+IXZbnIKE0t/R5U1S2I4iglRTE78TmjSDZuqy9qTMEEgtAaXANM5TSHArLuVevlsH71Hx4fY+y8WEUU+ekCUQKO0axCK5BsNQpgdDhN4JD4REyyQZwSqHyrJA4nP85MpeYfi+YhnIPI/XANNFHHL4VwSgRCH+xwPVClE4TQKDZq6jgHVNThg/wNwwIH7Y9yhB6OufjBSyWTQ5kOAEoVD2SMLSBgdCmk78BEDWn1wT5n2VkybOhX//OdrcO0i2jNtL55w/FEXROG5jx47/XGPbRjy/fGyo2saMeKgvdtaN05NpypOoVn+oi9+CZd/43IOyVFcX4huCkYU0aelMGaABSW6FwERJ/xZgyykB+f5rNLc0tKC9z+Yib+8+io+mDUb7dk8bFfodHPNEBSY8QR7N7GKKmiJNIMPsdw4hS7JDwGTTOZsOAxXyq/Q0QRtQCTeg7qkEAhJQCqj09bhI+wFydHCmnqhPnllINt6z7Ue5thLg7Pr2pitj12yS482zmFRPiicEws8DI7eifAl25dB2uOQml0swi1SAXMAPowFkrgfugJmuxEIiYfBGSOKlFLdGB3T8TgP5dkOEyLsYoFKoqHRgsO2oasaUukU6ocPwpETj8JRE4/EsGHDS6K7fFQCIwZQca1loVYJ/8GoCNnGcyy8+soreOCB+/jeV65YvmHSpGMnv/LKnz7skf2infuFBSIg6hePoWcXQWy5gw6aMGnD+g0PJBIV+1Ah4m23386JYzGLC2p2PC4KD4kQIL7w9MUuh0foc7JHEMXzRWhOrHyLBYvzPr//wx/w/qzZyBctzuG0ZnNQdQMuVKSrqvm9VGUlkskUipTgDqjXPIUINBREAHmLQREpC14zW0sk1SWsdFyRBx8qeURlwBDMvp4NXwFEQXO+blGiK1AqBaF69qB20d5akDNjuGFTloFIPAbm6weg4zF1n2j9DjXIE6uPYJ/AK2IA62iH0pqBw3XEwBPcRXp2BDpM6ABgF/Kwi7YozOUBJcJ/xNAjL7124EB8+uhP46yzPotBdXWl4mc/CCdTLojCgFwUHRTVloOA5eftWjaWLFmIO+64DRvXr8eGDetz6crEty/776/+ImLP7aKBtwNP07Nv8g48cXSo3luA5Hz+9rc3Lp4z+8OfptNVgw48cCx+8tObWcqFGtuJSYMARYTmwq24hechNuqMKhS3NQYsyhMRy27RwsV49NHHMHPWXLS1t7GHUySmFRQYiRQDUUXNQGixOHtDxLWzLZcnDjsAMk6Yc8EkkbQoOxAiFgQMKoFFZcmdckhoy0CYGKheqOs3TYM0AYrJt3O+qCvripCXOJKYN7sLuHUGox56Kb1/tL38ZEDfLtUslansEogEnZsICkL5giZ7YtERo020zhCsu9L+rKMXJn0ETyBQTGBVB0kCkV11XcFyI0YdH9+2OXzn2TbiTIgQ+SbHsllu6Mtf+hKOPvpILpolzKF24nQd3HwxqCMTT10uBMrTFZ1j06YN+MUjP8e/33id+7+uWbPmV1Om3PLNyy+/PNNLQ0Yf6yMLREDUR4bfntN+/etfTz/5xHO3xGOJr+m6GZs8+ST8+Cc3BwwyL5D0oe+9Ld5jxlb5jFJaRhIaROjOx9Kly/DnP/0Z0597HoWiA4fEO4n0oBKVWkEskUIslYaeSBCvGqTaQoWvghEnWHpCNijYqK4k8MTKISJBNeYcv5j1BIuPgz5l7bHw1crf+VicthD0cSZeB4Wi3UnEdLazWLkH5+pUU1RKSIU/FHhjPf2iyBBkD522LjXXPmqsyJAjT9oMyqEJWzY0ZBdUTOmigMqBYxWYuCAlmZg8wIKnQSfc0ImFEjqx6okBGfRhCggQTOQPniPR4zmfFKhFsFdkO/DzRfi2xfp7otWGB11VMfagA3D66adh4hGHIZ1MsbCulBeSxI2As9+h4otYjdlsG6Y/+yyefeZ3fM5169a8+v3vX3lpQ0PD8o+yWfT3/mWBnn6/+tfVf0Kv5rrrfjr43ml3/7yqcuCZmmbissu+ji//55cDORSaZ4RXRIWeJEhJa1cRKqNIidB5o4mDKNiUI9I0A//61xv45a9+gznz5sFyPFieAo+p1iY0olonkoglU4KKrelwuO4mCL2xlE+g6RaSlymViwayOlIAlLkQocYPTNkugVdHwJQDVF6/+KsowBRbx0m3KwALDxP6XHjQy1xSee3ftTfW0y9KCYh6OUbD9y38g06Ft6H3wkAkgDq86pAMOHFF0rdjer5twSqSQoEQPWXLBrVUMjQnVMYD8gMtPAT3TnhDAarJRQAvNoJMn6zgYoID1TSx2gPRwW0ODdLYI0I25ZRGDB+OM047BZMnTxLeETMigiaHBoXqhAKIuL6gWNYnfCvi1ZdfweOP/QKFQh6bNjTOHjNmn/+ZOfPNN7eJgdLLZxN9bMdboKffrx1/BdERe2yBKbfcv9ePf3bLY5UV1cemUlW45tprcMopJ3NxIs0EqirCKlJXjZLHVAtCoTLSMiM/hURPi0Wbq/D/92+v4ee/eBQrVq+DTclnAqp4Glo8iXgyCd2MQ9ENgApR2QMSJAWGAVn4SqGcHi7/5Qo8xMrtsS225wPhCb67IF0X+LjNp/yoY27rgeR1dgDUEBD15DylLzx5qwxE1KepWOrES/VDgrkmNScECIkwqigiZkALnbSzN9qBHh/kAjmvRMegWjXHg2eR2oMHhUN4RdQOqMHEIw7FRRddiNq6AXwOTaFuwQYsYucFrSn4quQY9Fy889bbuHfaVDQ3NyHX3r6+WCxe8eij902PtOe2dXT1j/0iIOofz6FHV3HLLXce8tMf3/7bATV1+w8cWIebb/4pDpnwKXheRyCSBxXiziL5y6WigWglERVe+vPLePChh9HU2o4c5Xl0HbFUBWIV1VAMk+t+fKZeU3iPtN5EwalcoVOYLEAksWLtARiV1A/6ewqmR09nN9mZ2oK4LopWHsViIZD64YRekGMsPeEynbwXQFQeg1QMK3JRxLgjLTyvSKIINuxCjmnh6WQcB+y3D751xeUYPnRYiThD47bUvC8gm/ByyPOwfPly/OzWW7Fu7TpYhUJ7S8vma5599tePnn766YISGG27hQUiINotHlPHi0zHa4/TzfgTNdW1Q+vrh+K2227D6H1GczM7oT5drmKXkz3Jrci21+TVUPuF119/A3ffMxUbNjUxC86CgmRFFSqqa+DrBhwO14j6H/q7KEAiQBLhLX5FQLQbjiB6cB5Uz4VlUafavCj0JTeH6fwyRySecqmuaTuAiFNILIgLaIouPCrKI9kO07ytbAYG6bC6Nk6efAK++tX/4jAdjVkjJkRsefzKpn0BQWLDhg249ZZbsXjRIlKDyDY3b77xqad+8UDUvXX3GpYREO1ez4uvtipdf27MTP7KjCXi++9/EG6+5acYPmwooAiJls5yKvyerCfxqb2CzWKk90y7F0uWr0SOwiSGASNVwSAEkvghz4dHh5DmEb1/gkmJ6cGCWCBDNFKzOvKIdpMBRXJDLjXZEy3DCRSENJD4GWbMyTsSZO0yQ0++3zk0V84VlW0hjyn+JvpG8bKGWHTFIux8DrAtxHQNyVgMZ5/1WXzurDNRVV1ZatzXUS1EHHvTpk2YctddmPn+THi2m8tk225+4YXf3DNp0qSIObebDEW6zAiIdpOH5fu+tnjxYt2yLOOIwyZ9uSJVda+ux5VPTZiAm276EWprB0DjTqxCvJO30NOlMJxgNincjuFnt92O/3v3PWSKFhTTRKpmAPREin+Hpgm9tkCFmzwh0d9VJs3LqfSugGhbcxalyS4Kze36UUhAFChtk0dEXU8lEHV3MYL20PXTDYORBKIOxwlaOYiSWu4dIXiPvJ7xoPs+cq0t8C0LhqJgcF0tLr74izjp5BOZTMFLIo0a7Elihei+27R5M+655x68N2MGrEIx396eue+wwybefcYZE5uOPfZYZ8KECa5C7YmjrV9bIAKifvx4fN9X77777sqHpj06oi3bvpemx4ZomlLf2pw5PplMHwdfw+FHHIkbG25AbW0NdEMw10SfIfFomUAdSPATe44SxQ889DB+/dsnYfsKCgDilVWIVVZCjceZEUeKCYKlJAgI4VcY3DjmL/sRSVbwVtSoO5taAlEPPtKPn9budmlEBqA23zYK+VwARCJcFtaf68ldhdlznT8nRpPwsmXgWAR6ASrI9akIlsRVqRUJdX91Hey37974wfXfR319vWjCFyhFsMI357JUtDS1cH+i2bNno1iw3fb21jm+5/xTVZWluq5uMDWz8Uc/uHG+XjFs01e+cnyx66bkPbnLaN+dYYEIiHaGVXfAMa+77rrBM96ee9zr/37jWNOMHWzo2l6mbiby+bypa2Y8mUzr1LbhiCOOxA03/BD19XVQNQIQQdEW7KaAWECyP9xfQMGC+YtwySVfheUrKBLgJJOoqB0ExGJwKTfAIbmAERfSO5DE3PCthYGI3pd1Pjvg9qND7AILsIyt76JIitzFIi85SCUhLAfVm8voqqaLCQqBoCsDUTDzkEdE4TnV9WAQlaZgwc5RuwpqTZHD5z53Br79rW+WVNYJOBOs/E3KDT5aW9vws5/djnlz5yGfLxIDz/Ncp6goKOq6ajuO1V60rBk1NVXvTZgw4e9jx+79fkNDg9Wb+4o+s/MsEAHRzrNtr4585ZVXJl566X+PWbx42XdSidThVTU11ZqmKbwipCOyUosKyvsWLBuHHHIIfvzjmzoCEe8UABG3FSBZfw++4+O6a2/A62+8CerTSd/WxMCBiBM5wdC4Nki0YuCscej6pZxOx+ESAVGvHnG/+RABEVWpCiAqBEWmOweIqKjaC8TV5YKFe0ExEAGa50KnN5hFRzp4BcQNDZn2Jjx4//3Yb799Alq50E8kajdtra3tuP028og+RHt7ltudxKn2TaOC1yx/hoZzLpcptre3rh81as9fnHvumQ81NDRsjGqN+s1QjHJE/eVRTJ06NfarXz1z6OLFCy9xHe/s2trBNQ71f4GKeDzO8XFq41xdVY1stoDly1ciFkswEDXcdCMGD64teUS0yhUSKcIj4kSx6+P1f76BG394Ewq2i4IPmNXViFXXQKUVJlG6SXaMwniycr6/GCe6jp1jgYBdSWQBAiNS0eZa0iAbuAUJYTuWrVIBQ9YkSTBiIGLSgg/F8WFQPtJyUMhloFgFxAzg0EM+het+cB2DTMw0AzkqQZ5pbm7BnXdOwawPZqEtk8WQ+nqkU0mWqiLRXlJxKNqkIFFALGZgc9MmL27EFiuKd9/EQ8b/4QuXfGFVVHO0c4ZXT466HUOrJ6eJ9t2aBY4//vjq5k1tJ69eu+678XjyEMMwDVJkSSSSGDF8JDcbGzNmH27/XVVZzR1QH7j/YY6RTzj0U7jpxz/C4FJojvZQK00AACAASURBVMItIjdL3o0AIhWZ1gzunnIPXnnl78iR5EosgVRdHZRUCp6hg9LBpElH0ik0aYRbakdP72NqAW7x4HPzOwIi6mMl5HFpI126jvfdWxVyOooEIj5yuOEtt5YQY05xyNNRobged4H1su1IxQxUVVbhO1degUMPm8C5IypyJYChrampBVPuuhsffDALmVwexx13HD5/1llQNQ1r1q3FsqVLsW79eixZvAgbGtcxNZ1UqLKZtk2xmPlsXV3dQ9XVJ3/42msNghERbX1igQiI+sTs5ZNOnDhxwMKFy76QTCQvUxRtf3JfbNvFIYdMwEknnYQxo/fB0KHDYFBxqaryz+nPPo8777yLO1WOP2QcbvpJAERc6lMGIpkjIiCaO2c+br35NsxbsAiebsKsrIFBdRrxGBwqWA26emrUk0hKuUSjo49Hx84/PbMsmbCQFy29eeFCq5KuiWbbA0YliAuNK9F6QiyAOOQmSpyY0u21t4MqiGjcn3/+OTj/3P9AMhFjooLQNFQ4RySBqD2b4+/Meeedh1Q6zWK7JOZLIbqVK1di1syZ+Mc//pf7MRlUtOQ6rblc9o8JM373yrXzZyi9ZWns/Mf0sT9DNNX04SOuqampsizlK+l06lumYeyh66aarqjAKaecjlNPOQ11gwYhHovzl8kwYkEbbGD6s89h6rRpDEoHH0zK2z8SOSJuqU2+TDCJUIKYQMXz8ccX/4h7pz6A5vYsfCOOirpBQDoFS9Pgkn4cERooVk8TA6UOeDbiGalLC5VkX4K/ygmqNz14+vARfOJPzeQWx+ZGeZZdFLpwTHHbPiAKE1c6FD53snhZoUN471I81bccKLk87PZWmKaBQydMwDcu/x8MHTqYW5ZLrbv2TBZ3cGhuNuj3ySdOxvkXnI9UqiJoOS9GMZUj2EWLPaMXnnsO8+Z+iGQ8TtTwXHum9e/ZbNP3LSsT9TLqo29EBER9ZPiGhr/rv3viyjM2N2++M51O70WrQdOI46tf+xpOOvkUUK+gZCKJ1tZWpHl1B9iuA6KuPjf9Bdx1190copjAdUQ3iNBcF0BEt5fL5DF16r144cU/oVD0YaTTSA8aDD+RQFGjIlWR+CVPiCYizZfV9FsBohDziT7beaW8KwFpy27dJCPTEUC3petpHw2FHXPacOwrtDj4qOcgWhU5AWEhz6E6PWiStz0X1nmhQq3du9pKYqsBN0Z0awV824VmWchs3Mhe0LD6wfj2N7+BcePHMuWcvgfEmstks7jtZ3dgzpy5yOZzmHziiTjvgvMRjyV4EaabRlB7JASAKde6sbER059+GjPefUcs2nzbb25Z/9dfPf7IhZ///Oc3b899R5/tnQUiIOqd3bb7U2PHThy7uXHDA2bMOJoORk3DLvv6NzB58on8u6RLu6EeMVyBoSocmrvnnmmsmk1A1NBwA4YOreewHKu9BfUWDC5QsHnjJlz3gxvwfzNmwtXiSNQMRGpgLWxVgUvFq0HrBk4chzox9HTyDqtAy+OI1XD35hKfKU9SckB21V9IXo84nPTYRImlyLEHzSHoJ7eKoLdEGa74SRb8OFbP0kPjjk8dDN1RsbvjfQuziPyMR0BUzMOy8qI/FBtfvsKa3SoDfHdFrb36UnTRBl6G69xcAW4uB822UZWM4ev/fSmOm3QszIRJ2qlMqmlvacNdd9yFOR/OQXs2i0mTT8AFF1yARCrJuoicS2J1d/K2VNiOzeNx44YNeO7Z6ZjxzjssEmzbWViFzG0nTDrm5meeeaa1V/cSfajXFoiAqNem6/0HGxoaqu+d+tj1qqJcFo8nkqlUCl+55Cv4zGfO4Hi4kLqnhI+oQhf6cUFnTAKi6c/hnrvvBbWA2BKIxHQrN5p+lixYjOt+eCPmLVkOz0yhclA9zIoKWFRnxLVDQd2Q7L3DHtG26iOU7dC5DXf4ECUyltw9GHksOUbK3QGVtzsg4jsKJbk5uV1uLN5hEmYQLIUUBQjJ+yEa8cdvo8UHx1M519eFcySaM4QVsxm4Ra6FQl3FYo5bMgSqgp1CskGbDmoPHgD7DrNhd0BETE/bg9XWDr1YgO45+PJFF+D8iy6AGqMGEkIoqL25DVNuvwsfEhDl2zHpBAKiLyCeTPD3hxdyQdM/2YZcJ0CybaxZuYrDdLNnfQBVddDe1jzf1PXvn3feWX+ZNm1aJJq6wx7yRx8oAqKPttEO3ePpp33txw2HnbFq9fpp1dXVI+jgZ511Fi6++GIYpimUsam6PagkRxA2E5OwUEzoCoiGDBkcom8LIBJN8Xy8+cabuKHhx9jY0g7XSGHA0GFcwGpTQ7wdCETdGUqG7Tqu0Lfce4uJMtilK0ikgSu9JgFmQc+cLXwCWWgrbEKFlb3A2B06BnbGwaRfWPYOuz5Lhy88eVGcQBHip3ahwA3zBDE68MnZ+LJflBosGnq+SOn2nrcCRJqnotDaCsMqws1n8dnTT8FlV1wOxdRZ3kcC0V23Bx5RAETnX3AhYtS8UXadDXWfpUUeARGF6UhmaMH8+fjtr3+F9etWQVGcol0oTB8+fNCNM2bMWBKRF3bGSN2GcbnrTvvJPdN3v/vd2vumPTqltq7+QsMwtdGjR+Oyy/4HY8aMQTyRQC6fh6KJzqgifi6nDtFjiFawPQWiP//xz/jxzbci7ymwlRjqho+ERxRYTRcT+A7yiDp7PRKAOKQWSLt08EeCUCB1FJXZKFl9Xw4MiToT9oBK3VK5s14p5idkY4K+OZ2WVuUp8+MLRCIfE3i1MmhJNWHhsGgn9GXwZmIL/ebCtSxY+QL162Z6My1gyp1eBTTRRp5lb7zlXgERFV23tDEQ+cU8Jh17NL713StgphNQlRAQydBcrh3Hn3ACzrvgQv4u0eZSiJa6DHOjPfr+qMzQo/wShSFzuRxefeklPP/c09AN1S/kskt8z75+8uRjn3/mmWciBYZdNFVHHtEuMrQ8TTxefVwynno+la6qobqdL33pi7jwwgtgxGLI5XOIJeJlpWzpEciiVF80LZs+/fktQnNdeUSc+PU8PPO7Z/CzO+6Cq8dQ9E0MGrkHXIMUtnW4NIntQCAiL0VO/gRAMm8UXkNLeKWUFu2ve2I9X5KAUYWARAcZGCZSiOmQ6eWKB08Vzf9oYx2zTqSJ8EQcSG2K5m4fs03U5Qg1a9pKgF0yuvglbB9hW/KIqNutL7q1Ui2RYwkKNTMGRPhL2kyAV3iJsAMMuTWPSNFQaG2DmslwaO6owyfgiquuREVtdenaKDRHOaLZH85Btgsgckh3MQAiKZrKHpHtQNc0Ji+0tjTju1d+C6auo62tzXbswqOJuH/92rVrN+2AO4wOsQ0WiIBoG4y0o3Y599xztVdeef1WQ4t9p6KyWt1z1F647vofYNiwYUE4TsiXKJrGs0lYip+9I8/lhOu2ABG3aKbjeB6e+O2TuPPuqfD0GCzEMHiPPWFL2vYO9oi6AyJpQwkOQh5IAAsBjJwkJdsqTHyQ3hBPtEHsiVblrkqTqDiyACQBcWGiQ5iAET72jnqm/eE4JZt2uhgRspSALjwZ+W+yGxcvs3ioD99xUCjm4FC31s4qtCHw7qoNxHbZYGtABBWFtnYo7e3QfRcTxo/F1dddjcramoCYIsgKlCPaGhCJjrNBrhXU8cRgbT36LpFXRISGd9/6P9x++62oSKeQybR+YGixi5qaVs7ZrnuLPrzNFoiAaJtNtf07TpgwoXbxojV/qKyonkgr+JNOPhnfvOIK/mJwy4UgZi/JCcw/lavcXgKR53p46okncNfU++CqBhw1gbqRe8CiXBTXD6nMxOu4ku4dWUEeg/FCeirBTxk4Eqt1n4sWORzHXpPQw+P7leG30GRI+1CIhWzECWcmcwSoFEyo/FmeWMrnlp6BoKULDHOF9uvHahPwSwsXNlEA1sKeZQJJ8HsZy5mmTwsVevyuI5hzVNQqKM0yGiehR9T4iJDdLsgRkeeraCgSEGUz0F0Hhxx8IK69/lqkB1QxE07kiNox5fY7MWv2h8jlMx1Cc7QYE1xCQfbhEolAIoje08hTcl3+/rU0bcY111wNq5hHPpcpmrp+4bp1S16I9Oh2zVflY/aV3DVG6+1ZPjX2iAkLFy9/ctjw4WMKRRuXf+Mb+MyZZ4hQnKbBolbfkmQQxK86JPCJ5bSNHhEdh1aClJR96okncfe0++BoJlwtgYHDRnB+iF/0HZVq29vJmtuaXXh+pGLJoK8M3xd13FQVWJSrIJEz8gapqDYIKXq2I3JluhRkBe/HEy7tB6IT0+/iuNzxQlPh+F4HsCkBUcC6+7gBEU2yri+I/oahw3WI1CIb9ZZJ3QzMJYAPNAUJiIg554m24aQ6QFI/gqQtcpKEVBLk6F3ShduRW2fyiOxnpKs68i2t0PI5KFYRhx4yFt+79hpU1dXwooP+xx7RbQKIODR34mScd/6FrNBNwMPN9IJFTGlR18Xl05i7e8pdmPHuW3Bs0qb3bty0YcXNUmZ4R95vdKwtLRAB0S4aFb7vK4MG7nGO43j3DBpUP0T9/wV5NzY0YOy4gzkbz+24Q4rXYr4IUW45lt8zIGIGnuviySefxD3T7oejGvC0JAYMG77TgChc2ConGFmzYlARou+zUgRNg9y+nO4JChzPgWYYUDQVBRKrJDVmwxChSlWFSTktEsYMVuOuJ1b4JJRJOQ2K+9OxZZ5Jej6y2HXLvMkuevC74DRkQyJX0hjiyVdTQfahRQu9yGYE1r7jsQcgPFeFFwExasNNnoPrsjfEzDmZN/IdPh4varicgKCpJz14t+3mu2QxErutCyC66tprUN0NEGVy7ZjUFRAF3We3djWk5v3c89Mx/ZnfUYWvn8u2P7vfPsMvnjFjRm7b7iLaa3ssEAHR9livB59taGjQp0z5+dWpRMW1CpT0kGFDcfMtt4B+0rKePCJKrMp2yGEvpbySEyu8nrDmCIieevIp9ohc1YSrJzBg6FaAKKjPEerdPbjBIMwWpmiHJ38GCdlET9fEZEkTIHfn1Bh48rYFV1cQr6qAYhqsJKHpGk+iJIiZ2dzMPxNmLAAtHTp5Ro5HsSUh1krekK7C1QAnFIaTBbZaqGC3Z3fXf/cWsjieaDina3AJMGg8+T4y+Sw0TWcPgcBcNOkWjbppbNCioJDLIqbr3Bcol81ygzq4LsxAIFTwE0TvIgqhSnLLDrFIFzkiPu5WgIg8ItJPlB7RXbfdyW0gtgeITD2GV179C371q8fhOkXkc+1zj//0oce9+OKLEWFhhzzorR+kh1PNLriij+kpLr64If7UU9N+MGTQ8O/Ytp0cO/Yg/OCG6zGwdiAsUhQ2TRRsi1WDxapTUJqpAFP8pHdFGKUnQEShuSef+h3uvvc+eKoJT0tgAIXmVK3r0Nz2AhFTf8UrTBpgIKIwD4XOuCLKh0OEA1JCtmxUDBqI4aP3wrDRo1AxpA6JyjSMRFzkjRwXft7C5lXrsH7FKqxcuASblq9CIp5EUjPhZPKoipncXI3AXBAZIBiBMkcVTHhh5YiPw1ATZA8fMUVH0fdQhAc3bqC1mINamcLw/cagbvgQDBu5J2oHD4IZS3C4lhS3SbmgZdMmrF6+AutXrsK6xYtQbGph1XedWpDYFjTXZbBnbQJ+hsSc24HTBoOcaFUS3mi8a914RJ2B6M7b7sSH2wtEZhzvvPMW7r/vXniuhaaN65acevKxxz/33HOrPw7jpL/fww4cUf39Vvv2+i69tCH5zO8e+WFFRc0V2UwuccyxE3HNNdegZuAABiLNNLnam0JTMsHKYBTU2PQUiGTNRBiI3CBHVDt0BByS9qEcUYhNVK7VERnvnnpEvJANgIjDOcHkz3ONqojcjabA0aieyUe8MoXKwXXY/5hPo36vUagaOAA29eQzNH6xXSgpHZANVFfkJwqt7WhcuhIf/vttrF24DDHLhdeWQZxyJJTvCK5dXr9klfXtCNiJZ/eCOipThx3TkK6vw5jDDsFe4w5C5ZBBcA2NSqF5AUAbeRNkV9+2EdM1btPt5fLYuHwF3v7ff2DdrNnIZnLQihbiCmBSTsi2OfxJICRlp3bIHXUDRHRsXdGQa2mFHsoRUWiuKyCa/eGHyGZ7H5pTFA0ffjgL9067B45dQNOmxqUnT/7M5BdeeHz5DrnP6CBbtUAERLtogFx11VWpBx74zQ8H1w39VjaTTRw58VD84PrrkKqsFMymICEsvpdyhSiBSNCUyY8QHtHW6oiClWtwDA7N/e53HcgKtcNGwFZ1Dt90B0ScDdjO0cFeUUA7Yg9FU5CnFbupYciokRh3xGHY8+AD4Q2uQ1EobTIjjllxvOoOmGBCDrokXEQTYoIK4ze3Y+OSFZjz5ttYMWsO1FwBcfbEglS79M5CKgzkJfUGYHfRMNnmL2u5VktBQQVyhobq+kEYN/FwjB4/FsnBtewZFeDDVkXnXWYdUnCOVNnhwVId6BR+sxzEXMB0PDSvWYu1Cxdj6cxZWDNvPuzNzUhChe447HGyWoFkRAZXu13DJAAiAZAdjySBSCvkoBYFWSEMRNxnq7kN5BFRaI7ICr3JEbG8FDTMnv0BHrj/PgrLoa1187KTJk064YUXnoqAaBcM/u0aQ7vg+j42p7jqqttTDz1w5w0DBwz6ZqFgBUD0AyTTaZ50aZVJXyymKcuNmU9EWQ7qZRSqIwKmT/897rn7PmhaDBM+9Sk0/IhETwcJeTruRxTQoFnKxMNTTz3FoTlXi8FWY6gdPhKOqsNjMcgtJwDJAO6p8UXFugeHWr0opOJNbSWY0gVLU1CMqciZGg488jAcOukYVA0dAidmoMg1TTKOVtYIoMmSbEJtLJgSx2FLatimwPA9GGQqy0FucwsWvvUeZr/2b3ibWpDyFHiFAhcoMoHXc2ASVd33uBNtfwYi0X6DfcvyMJCqEty7h1pfq7Bdl1tv26qKlriKQeMOwOHHH4MRo/eCnkigQCOKGHQ0tpjGLEK8nCPyVbiqB0v3OReUcBXopCLqeNjcsgmFTDu8TBZNC5Zgxh9fRnHNegwwE1Asiz0px/PgEm1RpUeiMvVbY8oIw0noustis+H3S8NbFj93EZoLe0QERMSa4zqibjyirkJzvKAraTeWTSoJF7ITsbhiDXM+nIUHH7gP+XwGzU0bl51y4uQTn3vuiaU9/R5E+/fcAhEQ9dxmvfoEA9FDd94woHrQN4uFYuLII4/Adddfi1RFmhPABERERCgBUUAlKif8BWeZPaJnuwCiYYNY+FIAkZwSDJ4kfvfkU5hy7/1wdBOWGmeJHwIiTjxz3GrHDAOpfEATHK3CiURA6XGVYv26gk2qg2POPhMHHT0RSCfhJGOwNQWar/VY/41A1/MczgdRfkRpK2DpWx/g39NfhL12M2oTCQ49kWVBihScb3fgs6xRrx7hLvlQd0DE4UkOp7mgFvJqLI48XFhxDcOPOhTjzzwZA4fWw/JcJnIIIkhZNUP4pjJ/R4w5H5YOKK6LuKswHZ4+s751E3KFHBKaCmVjC5yVa/Hm9BeRXbUOlZoOzfUCQogPJ2hJz4sNDsMGYMThZHqDRnWAor4EqtA66yNY4GGPCETfHj8W37vuGlTXdiQrhOnbkyZPxrkXXIhkMhkUh8suxURBDxQmgp9CNSIIV4JCcx/goQfuZyBqatqw7JQTT4yAaJeM+q6WKbvoxJ+003z96w3pX//6wR8KICokjjzyyK6BiL2Ajl/WMlkhCM31UyDieh5FgU2eWZB7IIZbwXfRmlBw3HlnY/yJxyGjgHNUjqGj6LkwegFElBXh/kzxGDzHgW55qPZ0NH4wH3967LfwNjVDdz0YCl0ThfioZokU6bacEPvTWJRAxEWjQXFuiXDBtVPkhejIwUer4mDUhHE49eIvwK+tRt5zBEjpQqQHGiGNCPV2BiJui0Hh0qBdhqDcAZubN3G3VspUplQNsXwBxVXr8Lcnn0F+ZSNM24Hme+xRiaiag5geY2o4h//YmesMRFQgW25CHvaItmb73gIRac0lIiDqT8P6I6+lH68NP/Lad6sdCIh+++uHf1hTXfvNwscViALpUlIPZ7UIolWbGjI6cODJx2LCmafAr6lAu21BN+NwySOjKZJW5D2skWTGcsC8E7I+PuI2UG0rmPXKP/D68y9Cy+QgOjsR20vQ+Ohc/XUTgCPYksSEo43wgUKdPOmTCgCInq2wh1l7wN446csXID5sMPJM0FCgUTiO2IOB2CeFNsUdd/SIhF6CKPylhQOdjjza9qYmZDOZQGnWg+Y6qHJ9NM9fiteeeA7uxibEqdupVYRhCHWDkiIGqblzXDcCov46xvrrdfXfb2V/tVgvr0sA0SM/rKke8M18Pp+YOHHix84j4mmUpYgoj0NV/iZaXQv14/fHURd9HtqIQbDjBmzfR0wnliCFzFSolAfrIRBRLooYhjQpU4iIdPU010fS9mA2Z/DuH1/FB3/7BwzKa/AkTbDlcs1ST8/Vy0feq49J1iHnvwKtOIuKVZn5rsFzyLA6jPpanHTx+UjutycsncJPQehJI9KHyrYR5adio/YX/HwktZ7BzmMCiUXisewgKchubkE2mwFF0hx+30HCdhHLFLD0X+9g9it/h9GehcG0epuFQ7n5HB1PlV6PlIhi6drgtX2hOaVYxARSVrjuGtSQ1lxQR5ShxnjhOqLJk1l9O/KIejX8+uxDERDtItM3NDSk75nyyA3VVQO/kcvlugEiSVooX1Q5R8Sk5H6dI+IkMFGDKaREFf4xE3ZFEp/+wucx+PCxyKRNWIoPQ4/BsyyunCduhtaLHkEcuSIWWEB35zCdpsLwfKQtD87qDXj5sd9iw8LFPGkKwZr+D0QCNAL/hVXGwZR2jpwRiOg6CqqC484/C/uddAw2mAKYNGpEGqhLCNZhqI1IADJhIOJwLx01yE8KoqKKlpZWZHIZFpS1PBsmUenzBaShwWncjPd//xLWzpiFNBUZF+kZCjq4AFABdqzeREy9wOsKoHCLb9pHLQjC9G3OER1SJit0BiIiK7QTay4Col00o+3Y00RAtGPt2e3RBBA9ekN1VU33QKQRw4lyRGHmUSASSpXtDERqvyUriKZ+LmvAkTxPu+dizyM/hU9/8fOwaiuQNRR4pAjuuDApjOOCW1UrRP/q4cadSGkCZPVo0qBTYfsOHy/pAemCjQV/+xdee+Z5aLkCaK2uk1nF4r3fbh2KgDuJxxLRgsKaex86HpO/dB6yA5PIpWMMKQbz0gP/h7wiuQXg0KFFhBSGJfILhTWJMUdIp2vY1NaCllyGQ5m0mCBvkkJ2KpEafGDTjNl4++nfA5uakKYyV8cOenMINh6ZmKWGuEUHCaRKFuiWz7gnQNSd1pz0iCIg6rdDepsuLAKibTLT9u/UNRB9v8yaoy9twJoTQCRCGmHWXH8HIkGQ8nnV7ugKmgtZXHTD95HebxRycY1DSERHZwYYz5lyRuw5EBEtmfwc0xXhJlqRU66DVvKq5yDl+HBXNeLVXz+JDR8uQNL1EVd1TuaTl9G5ZmX7n/D2HyFcd0XyRNI70gKaHymm5+MaTrzoPIw+7kg0xYGM6sM0Y1DtEO0/KFoNF4J1BUSO6kEnELPpp8asucZcG5py7YLrQDI77LECDpXEOg7S7QX8789/jfb5i5G0KGflw/YcGDGDQV4CET0HAiIiNojR3HMgogVNvrUNekDfZtYcac0NGsDPXoeKNq4jugNzPpyDTD6D4yZNwgVfuKhjYzzKRYYo4pI9F2bNUThz7tzZXEdUINZc88Zlp0yO6NvbP6q37QgREG2bnbZ7ry2A6KgjcN0PrtsKEP0/9r4DzqrqWv87555zbpk+w9CrICgIohgFjQqa2KOJCsbos6T4khiTp0ajKTqJ0WD8K5ZY8CWa2FCxK5ZYQLFHRUCx0qWXKbef+n9r7b3vPTMMUhwGhHv5zQ+Ye+4p+5y7v73W+tb3SbvvgiK2kvjZcSMipvFS25AGrHXy6D5yGE785TnIVcbhUIqH8vosXKromqLPJGiHUbWpAVdAFHUVqAFUS7EjAYvHVkR0RFY348N/z8Csp55HWdaByROqKNDvyEBEd57ScQqIKNqhLyqpb8b798RxPz0Lkd5d4VbGOEKilBpN2sVXQSCq8Ku2QERBKNWAqJXIIOFYbnINsCbdgsZ0khusiTBh0P3iQJLuk4cqx8e6WXPx3DW3oFtlFXTHESaFDDriLFjA9ysCERM2JBCpPqIwEBHIRjQBRNdd/f/w4YdkjJfCIYeNw/dPPQ3RRMihtQREm/o6bff3S0DUSbegXSAiZYVy2UfUKiJq08zYSmtuBwYiuSh3TB3Lsi047IenYf8TjsE634FumFwwJ4o3892EJLdUTNiQ2rup20JKDfTpqKvzqp0eZIqIuIcJHtO24xkH6+d+gmcn/wvxpixMx4NnsC/p1w6IaDyyRgQDDzkAB57yXaTKTPgJixtVOXnbhuzB3kHtDKJKhymVctZa8CgFJ6KGxmQLmlNJIcQb0gvkxufAh0VRUSqL+y+5AmY6xxRvX/e4gdnwhRwTbRsGIgFOWxYRlYBoU9+Anev9EhB10v3cNYBI9BERtbgxpuPEC85DtxF7IEV1Bs0Ap5io0VLafHPChrv+txyIaAVOL5MmP7YcJ6M/ERX5BDauzek4d8kqPHvrncgvXIG4J4+9qeJEJz0TbQ8j+sVEmlGxzIXOnsYCsamoiYNPPREDDz0A+XJy26Uam+gZap2YExGf+nJv7HJVZMjEEsl2TDa3oIWBSAA2v0SgK1TQfRcVtot37nwI8194BbXl5XBJxU4HDIpSqGWI+sQkWcEgmw8uQQlCQ/j1ZbehLRDpUllBpeZKEdF2eki30WFLQLSNBrbtbiUQ/aG6quY8Zs1Ram4ni4gozUMT4Hovj9iAPjjpovOgda2FbRAI6Tyh0uTmUvpMpwnK59TP1gCRiqY4ypIq5WIlfmZJhAAAIABJREFUTpp2ooHVdFyYjSnMvPdhLJr5DqpJcTxwW8nnFKwpOkhd4is/TtK8T0UjAphIT05DrjqBb5/9A/TabwQypEgRjcLLCylTrY0idns2Iu2dG6XgBEGGgMZHurkFySTViAj8fAYYlSJUNhtlnoeVT7+K1/95H6pIooqiUJ/IDHSPOx6IWPTUERI/JSD6yk/YDrmDEhB10m1p+HlD+Q333rEJIJKd7huw5sI2EDtwao79gAKsyqfQa7+ROPGCc5Eti8GVQESg4ZDGmQQii5QPthKIWHlAExpqcqoU/UFEWqDCOglZOg7Ksi7efHQa3n/yBdRoVN4m36JiHksBES/8tzMYFdNlgEl0bNnzQzJISUuH1a8nxp0+HvV7DkKSrENiCeiuUk4IP8itmZfhdzYQsiWmY0CpOdqPD4qIkskWMbaM8FIGiiWSfNiBh2rdQPPz/8GMf9yNSsuEZpDcj8/nzH5P1ITbgRGRqYBob9FHVNW1ltGuVCPqpMmrEw5TAqJOGGQ6RBiIqKF19Jj9cSlFRBXlhV4OwZoTk6h6FVlzQn96R9aa4zSb5mNVPot+o/fFd//n50jHTLgRA/SH9MwoxUSMMBLNJN6bKIaLOod4Se0vRaiT4KLGQ/1XKWzzXigNFUjbcFmf4LSf5yGRc/HGI09j9lPPo8oDyPiCLTWkMnch/SSQqJOeho0fRqWreETkGNi6hoylo3z3Pvj2Wach0bcXHNMA2c1HNYu9gpSrKo+FGkeOrhQDU1xwyDictyLwZedbVkjw0NycREu6WTA2Q35OhN1sJ64HqIxYCN79BNNuuA2V7AprcwMsNeGy3iCLqhZZczKxt8FFb25qjoFIpeZCQEQkjeQGrLnDcMqpoqGVFhnt1QOVFbm45uKi5MMPP8BtkjW3bv2ahUeVtOY67fuw/b95nXap2/dAJHr6v5MnXVZX1/28VDIVH3PQaFwqRU9JIZhoxaQOQA6jNC+Hv6Qi9SQaMndkICJgIVba6lwS/Q85AN8976dIWRH4pgVNMxC4RK2mjk1SRCBjPNmRTxcsl+o8bYbsI3iilBMrr9Al7TtCmnzw4AcEY8SvIiKEuMcOhLMrdf6X5Tz857Fn8c4jT6OOleYUSSIMe8Vno60gathfaVs/QRQBcT8Qs+ZERMJlNQ3IGRoqBvXBt876AeK79UGa234saFmXm07Jap09qEislMCB6cqyCZb3o+BJgpECb0SEvTj3wGpY39iIVCZN3MLCQ8iflMaMGXgoJ1HVWZ/h2etvQYXjwuCan9wHyfsQA6+N3Ua4Pyq8yNrYmIZrRBsDIraB+BJlBVJ8IN09Rd0OR78MwvwoSOdgDZg37wNpA5FC47rVC0/67tGH33333Qu39X0v7b8ketppz0DDOQ2JSVNu/0NdXbdfJVOp+JgDR+PiSy5mYzyS1VcW4VKr/+sJRLQC1YFVuRQGjh2DY35yFvKksG2ZCKio7hJdmGBDgItH61VJpRbWFdKZtrBQVatVWS1vVd3htkmWeoFGsj1CJohXwdwz68IKfFTkfbzx4JOYN+0lJGwHpiE0FsKv8P+2OxD5YmxE+lLGEoEgYZQN7INDTx+Pqj0HoYm7gQ1YtoYINUITwVr2yjBwSAFaMfmSAkUhThL/5+ZjDTo1FpNcklwArG1ch0wuKxpaKT3HfUAaDJ3sODzkPQc1ZhSpt+bghRsno0YndoiDgEIhntyJsCA056QoN//+KwORk8e+ygZCpuYIiJJNLWirvq0kfrYEiOiZ+Pjjebjllr8hm06icd3aBccfe/jh999f8iPqjEmyFBF1xigDOO+886L/+tfDv60qr/m147mJvfcegd9e9nt0qe/C1s26QWKVHq9oaQL4OkZE1EdE/SbrvDxqh+2OU87/BbyaCmRNHaS3wMEe96wIFWliarFzq0/d+QqEaJJUkgJCMkgEQiJPxSt1mltlEEXOo9SIybOelLVhS3JShfZ8xFtyeOWeR7Bg+huopABMFx2w4dXxjgJE9CjSGBIYUo1FTeA0x+cjAbT6Ghzxk/9C5dBByMVN5H0fhhdhzx2R6pRacvJvMhCkSJpHUKpwUxqO98wbU7QgLRyInOC7WLu+ERk7I5URpOOugBgqEiHiuuiiGVj2wqt47e93obYsAcfOImIZArQoQg1k3BmaXb4qEKEtWYHhseOASI9E8Prrr+HOO/4OJ59Fc9O6+YcdNfbQp6ZOXdZJU8QufZgSEHXS7W9oaDD+OvHmS6qrai/xgbLdduuPKyf+BV27d+NJUeSzRXqk7Yr965KaYymYQEOz5rH0zI/+8BuUDeiD9ZoHL2qxKR1NtKpbXyNvG8+lwg0Di+p0J5VpkapT3koCnISmmTCHowI7T6gkfMp9SRHiMksGmQ47k0WlFoG/Yh3+/Y/7sHbWPHSPJuC4uULKiTXZ5IuzNO18GzozNccZMJnSYpFTqWpgeGCNvmRUxxE/Ph29R+/DtTfEo/AdX1h3s8OtiAjZUp1Sd9xdTJTroNAnRJEQ9xiRBbtusD09ySSR46LrOVjT1IS8bzNjjtKsLJ5Kz6bvw6IILOeg1vYw68En8MHTz6EmTgbtZAtBSwICPgVEQvmCPbTa9DhtTWquLRCJymLHAZGmG5gx4yXcfdedzOZcs2bVZ6O/MezAGTNmrO2kKWKXPkwJiDrp9jc0NOi33nr3hFwmP6l3rz7dKST405+vwNChQwXTy3Xlil6u/tucFxXnd/QaEQEMTQ6korDSzmLY4QfjqDNPhV0eQ3PgwZEgS+oKpq9x34nOPSzSDIdW69TwKtW7eR6TtQ3uiyFlBhbZlKkfigSod4i6+zn9JOywaeIkR9aY6+Ojl9/Aq1OfQLwxyxp0QSCiL5G92rGAKAxCKhoiAgCx0VwNyMR09Bw1HIeeeiK0LtXwoxZ88gGKRGAz841ARigScOOw67EMDtGyqT5HoM/afAx4Okej9G/LNBExdGSyWaxuXMv7cjQBcNw4LBdKlq6jJtCR/mwBnrntDlY5T7C7sA2b6peaWFEIK3Jhc0++Rht7bS5Zga3C2/QRdTQQUXT4+OOP46EH74fv5APXyz946Df3/eGTTz5Jghal1zYegRIQbeMBDu9+3LhjR7337vtT6rvU7563bZx/wfk48uijZfmcm3Bk2qS9JSSl63ZssgLrx5HTZ0RHjuwBKuMYc+yR6DV8Dxi1lQhiFuty+hTxUP9LzoaXzcJJpZHLpJHhv7Ow83m4ORuOY7O3jmEYiMaiSMQTiMdjsGJxmGVxxCrLWFOMHElNy+K/ucAf+LDTGSz75HPMmfEaGucvRqWjIWI7ImoKzYAF186NRESd+Hi0ioZUHxGBO/0QhyGt+XCq4hhx+CEYcsB+KKup5doNiZV6BOKuBzufg5PNI5NKId2SRD6VhWvbyOfyyOeycGwHPkVAGmCWJVgjrrwsgahF4qlClSJWkYBmRRDh2p7GxA+6tbl0Gsmly7Fg5ptY/t4c1OoWdN+Bo7nwqQbFTUeSrBACIsX+azuWWwJELHraRmuuIyOiWDSBq6+eiNmz3kU+lwnq6qouGzli0F+mTp26g8vkduYTuu2OVQKibTe2G+z5iCOO6PrazPef7N69+/65XB7HHnccfv6Lc1mpmlfzVMCnQkq7d2XHByJlwcambJYFm6avsjjq+vZGebcuQJQmNh2e48LL5uCks/AyWSQbm+DQBEqTpEtpOZ9cpuGzFbVYtVPKkvxu9AhFPgb0hIVoZRnKEmWIx+OIxmI8jjRxEhClmpqxdukyZNc2Iu5riBJRgnuMQoRt2TwaTs914uPQ7qHCBX5mjsn0HAGBY+hIEcWjMoEeu/VHRU0toqbFJA+qL7q2AyefRz6TRTqZQqqlBb7tMnGBeoQ42iz4yCvPoAAm6fIRoJEKghFBvCIBMx7lug+NJ9VP6FaSc2vj6tVIL1+BKk+H6bpsv05KFhQ5sQ8Sr6EoIhLPM4ueKip+myveHCDKNbdAl31E+40cgYsuvbggetoWiFLSBuIU8iOKx0EGjYo1pw5NpCCqyRJDNcyaS6eyuPiii5BsaYTn2vlY3Dhj2ZJPprbix2zvh2MnPn4JiDrx5o4fPz7y7NMvT0wkyi6IxxN63379ceGFF2Lg7oMEi4y0vKiW4re3CNvxgYjN57iGQ0kiWhmTACkYkHxK4UjFbHrouE7E1tf0GUqnUT1I6ptReomYcHRvZHAo3hd1I6IikzoDFfRFVk+281OqiY4hhTpJ6YFSW5wC5H4jQYlW8WZbhlwnPgpfnq4KnSM3tcqt2QRQ12AzS070CInIiSZ7YeUQ0TUYEerZovobgbrwNtKJ3cY7IqAWoStjh++xzBLV5ex8lidpGiei13OtUhJHOD1Hz+j/pZTpc3HHhxmQkrm4DywXxBGRMOZT9TbDF6m59upvm1JaohRjriWJSCbNfUT77TMCv/7txajqUiPStLJG1MoY71uH45RTTuVImWnphqCni9SuVgQhWrBQ6tIweJxefPEl/O//3o5E1EI2l54L1zmtsfGLuTvCM7ErnEMJiDr5LleXdx/n+O7DXeu711jRGE455RR876STEIvHGIDkgrKds/p6ABGxt5iQQBMgO69K2jB98UNXxVGOsm9gB1IxkRZbW0UkxLUOaYtBk48QTCVQEw2TFDmJVbdQAGDGHAeVVCQXYMiRptROo06iHfXFoCIZb5SKU5O3KvYTAIcjJpr9GagkXU4AcCCICIVmTdm5yzsThBgmH9DYEXBLEAscG3Yuw+k94n3w4kBASMFmnP5JDckEZDGuNRFJQTQo05FJxkl8QheqDLzgoJtBC4Ut05rjaCoERGSMN2rfEbj40iIQcR8RN7ReC/Ij4ohIAhE1tIbp2+qeK1BiAHI9BqHGxkb88fIGZNJJ5PI5J5dN36n5we+SyeUlokInfVlKQNRJA60O09BwTde/XHXlLdVVtSdGozFtjz33xK9+9Sv07d8fZszi/pdW3f6F8/s6ApFgwtG0qFbUip2mohIW+CSQkE9iWEliY7dG7ENEX0wFD9lqKyFPlprxhIICTepkq0DnYO7AVuF07cKnqciea10tVBGQ9KKTbwolchnB8OCISEZR3xWcKNq2ugekgsE0et+Dm89zfQnS6VY1yHJjLOv5SSNCpi9KgGEpH0+m5SJC3icQICTuJ/WNUcS15aKnmwKiQBdtzNRHdN3V12LuBx8gnW4NRAw6kvVH0RD9n5vGSarIthGPxjjd+Oyzz+DBKVMQi1tIp9KLTTPyu1NOPvqhm266Kd/J08Mue7gSEHXyrZ8+fbpx5uk/+Z6d96+NxuK99YiunfDd7+KMs8+CYRoildCm4VJOTTs8WUGlflQdQi7UCx3+akKkhTOv+FU7S6jhsSBxI6nIrKwgty0QCzi6kStuFTYQy4tAh9bjVGD3xQ+nk3TqwxGTe4w03DZO5Orkp6H14UREJFNZUq1apRJVBKlIDPRJEeNIoVcOpcTXmaJINbaFSEA1BcgUlfi9ACLNc+HmcrBzWY6QuEeVmHaF0xPU8KIUEy0AxEKAtAPZLZdp+SSzpIn7wGHctgUiWuCwssIWAJFpmgxCDEyuh08/+QR33nkH1qxaTuORTyVTj1XXVf1h6fx5n2vappKH2/Vx2akOXgKi7XA7b7zxnsorLvvtHw3L+u9oLBYvr6jAKT84FcefcIIorrb7/O/4EZFYN9P0JnqhlFUDT47K4C80eRZST7KmE95OlSdUdFCYFNsIwqpoiPXrpEOrmBQF7ZnOh6jPbA+hi5rRjgpEAlyK1toqSlR/iz4tWeqhKENGkpL8zk8y9wjxYLVuipaZuYLGHvdHSVoBXBdOLsNREUE5Z0BVeY5nCNE9TH9YfonPQegKkgcU9xL7OlPyGd4KDbk7HhDR+VFURGm7pYuX4KGHHsKHH8yBZWhoaVr3qWFGL/n5DX+Z1jBhArlslF6dNAIlIOqkgW57mH2HHzBq1ZrG66Ox6DeJ3VNeUYkfn/MTHDL2UFgxq52YaHOAiPL+oujPE4dmwHNdPDDlfkz62y1wDQu2HkV9735wdYNXskpipyOGQUxQXJ1hiRhO0RTszsl7qCj1onpmuALBqgoidaYAK3w+hYhI/ZJTWDrXoghU6H0CIiGmKkCP3FiVjThFSQRELJkj3w8/+DvSujeQgnlKr60ACDJqLBA4VEpTRZVUI2MVBXEPCjUiNqoTMB5WF1dEBDbmcFxWE/DsvCB+sKq5VFVg4JcuhHI1QGU4LulJooKgbGsM8gKIqIZHd15YhW+tMR5FPPmWJPRMBrBzGLXv3rj40ouYrECpOfqTljWiuXM/QLpNjYjJCiRNJINFnxxnqQGabCxWrMRjjz6Kt996GwaRP1yitmcn7r/f8L9OmzatsSO+D6V9bP4IlIBo88eqQ7dsaGiw7r3rkZNSmeTVpmn1oSmkqqoGZ/7wbBx19FGishIh2RXxhSbpH9+xEbMs3HffA7jpplsQtRIYNnw4rpp4Jbp1qwdlEjR21hSzM9UIBBBNwaSbboZnRJHXo+jauy/ciAmP3DW5liAujVa5vBjmnP6WPxpqkqRCtyAVFIesoyf7cITFkx/9hExAVb2lkL4KKRYUUoZK+FJcvGR+tT5nZtttoHWx+Y+CihLbCm6qyIGHW6m18m4VBXrTx9j4+BYHntJ0qm7G0So/G/Q8RRChOptHIJRn+jyrXPBLCqaKQlM7J0LPmLi/qt5UTBnKVCqz7trXmFM7/FL6NmnWsVV4EpFcDrCz3Ed08W8vQmVdDStqEPjlkhn8deJEzJs3D6l0GmPHjcOEU05Foqyc04t0/qxq71HKkUJIH6lUCnf96194+803mDWoaT4a16169oyf/uyHt19/1coSZXvTz15Hb7Hls01Hn8EuvL+hQ8eWf/HFh2dapnVxVWV1Hy/QNFINOOa47+Ckk09GXZcaWJaFvOMIfx2mRgOPPPw4/nbzrXAcH/sfMBqXNVyGXr16QtNEWoWZYtKkjoBoyv334YabboZvxOFoUdT16gPXKAKRMj9j9pmkXbdn7fx1v1WKuKCAqK30DAFZeHLkCI5p30XK99aMQXsgFN5PGIgEBXpLX9K4qPDZ1l9rPj4x5AhsJZ2a5mSSAHIdQVJwHZvFTyUmC/gVdLw2JyNqPx3x2jQQRSQQZRmIvjFyBC7+3a9RUVvDKWxafaRbUrjm6r/iQyIrZDIYN24c07fjZeWiGdqyOFKkdFyqJYmlS5dg8q23YvnyL1BdWYlsJp1vbl7/4siRA3/22muvLemI6yrtY8tHoAREWz5mHfqJsWPHdlk4f/kZnh+cCy2yG6/e/ACj9tsPhx1+GPbYcw/U19cjQX0RxGjSdTww9RFMuv5GxGJlGLH3SDT86XL07NmDV3bFiEhI4RSB6BYERgyOTkDUnz2CSHKH0/oFF04BP4JJvTUTYocOTYfvTKUDwwX/IjV6w8MpwOIE4xaGdGIS5y4pkSoN17bCkZiKQVRUulVz/KaBqJiWEwcgQgJJLeVzGQYi1vdTKTwZHRcjrvCz0ElARHTwQEREei4Hzc7gG9xHdBGq62qZDUcRUbIxieuuuRaz58xBNp/BuMMOw2mnnoZYPIG87SAajaKpuQlLFi8B+Q1Nn/ESWhobEY9HyU8+mUq2PF9f3+26jz/+zxsafYFKr+0yAiUg2i7D3vqg9957b80VV1xzwurVq38di5UNNU1Lo7pRRUUFdtttN+w1Yjh2HzgQ/fr2RV1dFzzx1NO4/vobYUXjGLnPvrjiz39C9x5dOTWnc3OOSL8wEHkupky5H9ffeDMCMwaXgKj3ALh6pB0gkpMUB1Q756OhREyLINP6XqjJV+EB4w9TxaVGm9xcpfzCf9Nbiq3GmtdUt5EhBvc3KZ8gRdwIgU6B/LcNgKh4hXLnnHELoLkustkMHDsv+o94Q/E3X1fhEeh8IKIzKabmyBgvh/322ZuVFahGREhK77esb8b1107C+++/j1w+iwO/+U2cMn4CND2CtevWYcHCBfj880+xePESrFy5nFNxFA2mk8mUFvgPlZWV/e2oow6Zc/vttzs7wFSwy57CzjnbfA1v59ixY2MffPDZGN/VfhBoODIeL+sRi5kGpRdI66uirAyVVdWoqKjE6tXrsHzlKioFY8SIEbjiij+iW89u0MmcTPDV5IQi2EH3T7kf191IqbkoPD2OLn36MxBRlz6pHah8lIoOtnDx/7Ub7XCNqO3JM5BQsV3WhdhGjgtSxaZZiS28hWqkbf07URniBk/Zx8RpQRkdKTJBeJyLQLQ1SPTlEZG4xtB+OeT1ueZIfTSe55AEn3BrZYdg6e20vYEo0JAlZYUckRVIWWFvXEzKCnU1rLbOygqNLbjh2mvx3qxZyObz6Nq1HvV1XZD7Py3H5pYmtLQIt1kmLmhAKtmU9n33Yy3QplTU1jx27VWXLZowYUJJT247f4tLQLSdb0D48KTQ/eSTT3ZbuzY9rqU5NcHz7AOqq6u7BUGgkWyLZcXYeyedyjEzyfd1jBkzGpf+9hL07t2TGXOUXRBlYppAiQ0U4D4Couv/Bt+MwtfjqCcgYrKCJinAxUiIJ1TF9d2BxmZbnEoBeMM7p3EV4gzM+KOGToN7b4qxTrFusrHfCdtypolLmwpXkjco9crKD1JhnHbLNahCam5rgKjt6BS/1sosj4GISApSGYEUBVw7D9vOcW2IxVMZKHccIKIxzCVbEMlSjSiHb+w7Ehdf+htUdakVth8BkG6i1Nz/ExGRY7NSAi3GotEYXI/6hcCLsVw+m3Ht3HwE3pN9evWa2tIS/+SLL97IdVjBa1s8oLvQPktAtAPebAKkfv36dZ0x4/X9H37w4cMNI3KYpul7knaL6wYUGWmGGUUma2PUfqPw5yuvQLduXUNAJIvODEQe7psyFdddfxP8iAUvEke3PgOYrEARkWCaCWZVMSJSCacdcHA6+JTCYKSiIRoL0nWjCIYAJJlJw/HdcN5NnEXb/Jz8napBkdIAG/8RrVx29ZPlQtyIIgpdyCAJXkkoDbYtgEhGOxwViOjAcfJMVHAdV1hH6DoDEgGRTowXyYoTF7p9UnOkoSeAiFhz+Q2BSJIVrrv6Gsz9YC7foyzdKzsfUEqaAryIEXHSyeTzvXr3ePmEY49/6cADR34wodQj1MHfoq++uxIQffUx3GZ7oEho3ox5ZX9/4u6uU6ZMGaJ7+m45xx0Yi8UPDhAZRfHPvqP2RcMfiaxAERFlGEQfiFoJu66HBx54BNdOugFBxIIbiaNr737wCIho5U+zEAmFSk020ba48wJRW6q0iADFDzWDUsQpGjI1BIaO6h5d0XPPwfDjQuWaZrcC/tBM10bFQMRIsmdKPhnsICuN7hpXrcaieZ/AT2ZQZcagOR7vg9KvjldsJu2Yh4q06JQbLVH7Ra+W69os/kkipwpmivw4ZfndnlCpiJo6gzVH52XqGpLr18HI24g4Ng4cvT8uuOhCJKoqoEVMtrNINSY5NTdn7lxk8hm/paVlSeDbb+qRyBxNCxZoAb4YOXrvT++48caWQYMG2SW1hI55sjp6LyUg6ugR3cb7I3Dq2W3g9/wgchf0SNngIXswWWHgoIGk1VKoZ/AEy31EAR555FFcNfEaeJqBwCxDbfeenKYLTEM2eQowktmbnR6IihGIePxJloYjEwIhMjuNR5Gy8zArEjju++PR54B9kYoRA06oe3O0wMAtFJ3be3GjKCmGs4IBpffINiFAfk0jnnvgYXz+7hxU6yYMMqyzefXOTDApe9tBTxF1owmzQWZT0jLF91jixnbyzMJUABQmKwhwDveBqWvs2AXKl9K3STCVajrr18O0HUQ8GweNPgDn//oCxCsrmKxAS4L1K9fi2mv+is8++xRNLS2ZppZ1Ew/41oHXv/bEE8kOGsTSbjphBEpA1AmD3NGHqK/f7Zuu7dxXXlHdp65LPa659hrsOXSIJB2IwrpgP4k8+osvTkfDFVeiKZVFYMQZiKhGBMuAZhrCOoFmQlJILmSGOiJF1NFX/tX3RxERXZlqfhVpNHIxFRERvUtpubweIFZTiZN/dAYSw4dgbVQ0d1KNR0zH4frQhufFvki6z9YeFJWYgYa4G8BszmL6g4/h09ffRZntwXB8rhfxS9antuYqFRuw7WeV0gK5+7JvkevAptqQky+63xLDkp8Xdc/Fv4tPwLah8m8KiGjcss1NHBHpjoNvjT0E553/S1hlcfakIoBdsWQZrpk4EYuXLEI6m0k1Zxov//nZl9w6adIFItwrvb4WI1ACoq/FbWp9kuec84vhUx98/O7q6rq9E+XlmHj1ROwzaqQUF+VpVn5A58lm7pzZ+O3vLsfSVWvg6VGU19QDlsWpOT1qwoxabCpHQESFXc9lY5uv4chsxikrIJIEAQVERCxgIKLUla7BMTXoZTGc+MMzUTlyGNZbggFHjZEFFVf+9rT3FQrgRALkiDxChn4UETk+YnkXRlMGL937MJa+NxeJvAc97whjCmIwUkMxFeG34tUWiBQzsLgrH67rMFXb9RyO1tSLop8iEBWbWrc3EAWuAy+TgZ7JQndcnHj8d/Cjn/4ImmUABESuh88++gT/7+q/YvXqlcjksy3NyfUX/e7iyf9saChpxW3FY7TdPlICou029Ft/4IkTJ/a95q83/6O6qu5b9IW86OKLcNzxx8pFtXTj5NBGrN6XLV2KS39/GT78ZD6CSAyBZSFaUQU/EkEQ0aAbBjSSfCHnU43ASyiA74wxESmP0XUJ6wTxIpo1EQuEnA+Z7gEZ+HCjERz1/fHoN/YgNMcNIVlDEZG0FBB05/ZHiWwnbFJeZZuFgNNy1dDhrFiPabf+HWs+XYAqWLzSp96WgCScdCEeujWvjQGROj/fo0goB8ehdhkhd6NUFnZUICLtuyCbhZbOI2Ho+PFZZ+KEk09gPUF67uH5eO2Vmbj1phu5h2jFmpWvs5FXAAAgAElEQVSLAO8X6eY1z5SaU7fmKdp+nykB0fYb+60+8vnnN9Tec/cdtyQSFRO0iKFNOOX7+MUvz+UJkiy12ftH1jCouTXZ3IS/XjMJz744HZ5usuZcvKoafoTSRxrI2psFMyMmomYMphWlGXenAyIhyipUEljwNQRENBmzgKquwyayRzwK19Qx+IBR2HfC8cjWlnG0RKZz4nOCHs8Ms3ZeQsBV4zoMAZHlA5WBjhVzP8ZTd96DYG0Tp+ooWiJodOngER26t/lac+HDfhkQEYOMGXKuzVpz6owLahHKUE8kLcWCphUlYevAcVMP+KZSc14uBzedhmm76FFbg1+ddy72H3OAELaNRFgj74lHH8MD993LUd6SZUte//Zh3/7vadMe+GBTxy69v2ONQAmIdqz7sVlnc95550WffPL53yZT+QuisVj5mAMPxMSJExGNxwQNl1M8NAkKQwbPcfCvu+/F/975L2RdH1o0Dqu8EtxKTkZhSvCTpFb1CP+QNAp1p7OLp1Rg5ilKlUZYEFNMWcq5ZsN00MYvRz14mx91td1yyx9dTsPJSI99fpQVAjmdco1M0KxpovNNHbbvobJXDxx+7o9gDugJ36CohfqMhHYZqTkTu4EwhJl3ajwKrEVquhQmclGqDyVzeHvav/Hecy+hkg5CKScCRENDnlKGpP/Gnj6b9RgUN1LeTuHPcboN3FfjEEvOzsMPiBQhm1XlM8K1IAnQYodiJ62BaMvHur0rUMATVpFQ7M7iskA+Yl4AL50D8nlEXBt77j4Qv/rVuRi0+0B4MmpvbmrBvXfdhWefmQbfs7FmzYrHf/+Xy//7d//zP6u2cARLm2/nEeiYJ2w7X8SudnjqM3ruuVdO+uTTz65NlFf2qe/aFddddwMG7j5QWD8XZnmfe0Mo5fTGm2/hiolX44uVqxmIIrE4ItE4fE2khNgamqMoWulT+knngrBpGogYJiIkTqaJaECIgNL2YibnqYu5wbLjZIN0VeuZNQxYAhDECYuJqp1ZmN9o83uezbb88d0YAIb3VLxGMtTTMOyEozDyO0dyzSgLD3kCIsMsePNQBk5wuEQ84QUu9w7R2JKHkOm4qNUtrPzgE46G7BVrUOHpiHgeLxrI08eNaAKIVCPsljzUKrqT4CNsQIgWTv1CNisnkAkcDbCyweAIWDL6NiXKuiWnsrFtxSJgQ/K3AiJlCMhPAFHibQ96xkGQy8KyNBxxxDj815mnoa6uDo7jwTDiWLRgEW6+6SZ88MFs8hJyEglz0sUX/7LhggtKRIWOuGeduY8t/yZ35tmVjrXR73Wf3YaMam5sua2ismZf23a0yy9vwHe/+93iipZ6YVybO+ZpAli5ei3+dOVf8Npb/4EdaLDiZTAT5fDJCoKICQwoQkmguDDWeOVPNSSaeA0q1HONRJcNmOLxESAmwWQze5DCgKCAKHyxrCDe6hX6v5Ij2Aog2tJHioRh7foqHP6DCRgwYhjchIUU0eSjFmxuEKVuVY8jI0XBVit+3dOg2y4qfB3u2kbMfHwaPnvjHcRsH5brQvdEGoyjLNlcTM6nWyKxpOpUXL9SKOMJYgL9EEvO910GJY6GpEoEK1LLwegsIOIoqx0lc9HHJVOdNB6uBy9rI0hlEdU0lJWb+Nm55+DgQw+CYRBbTnhtvf3WO7hh0vVIJRuxZu3y5jH773fa888/9XSpV2hLn/Ltv30JiLb/PdiqMxg79pjucz/68CrTjJ7ueYF52GGH4aqrrkKcVLp9D8ISOcdAQjeZlIjvf/Ah/O3mybA9H37EhBFLQLOiHPlQvYhrJ6RBxj0cYpriehNPcKJIT8V62jcVuylKovSd0PKSq10uJwjS8Oa+Ng+IQnsjrvVWRkSbe05qO5JByhgRWN264MSzzkD97v2RienI6kCWvGwMSmXS2IiQjll3noeIF6DM0xCj/GdLBm88/RzmvvIa9EweMYoOXI+jKHqF7dA3t1m0bf8SVZqIBk73i5iP3LRKkjdMDSedPHEc/hynDskmXC4kNkK42NKx+rLtC2sHuZFynVUgROnICD1jAeDmbdjpDLxkFl2qKtGnb3dccumF6NazK1+fEbGQTufw1JPT8I///TvicRPLly1a+b0TTtj//vvvXNqR513aV+eMwObPFp1zPqWjbOYInHPOOebDjz3zE123ropGo1VUrvjHP/6BkSNH8uRDq2ECJQIjsVLWsWjRElx40W+wcNEXyBNd2YzCisehRaOAQbUioSxAc3zbOoWa+Fi/zvfYWM2MGDAobUeS/DpZnEuja57wqFalVO8Egy8MTiJqCKfk2sQ/hSez/YLJlkQNmzmkG9lMAwwLWbq28ii+c+YPUDd4AFBdhiBuIWPnETENrhcRANBMSpGj5QLRtA20ZPHS409h9vTXUEmpTvLIYYRnvjiPgKgxqejSF9Yc7byKunGt3yTZHkrFeY7LiglETvBUFCQjVB790KCF99UZEZE6Y3Vt6q4qkkhE02BQHxvZlmdysLM5lBkGko3rccmlv8Z3jj8GnmcjYprsM9S8vgVXX/1XzJ79PgmZBmVl0UlfLPnkohJb7qs97dvr0yUg2l4j3wHH7dNnt/3WN6du69Kl26hkMoUf//jHOO+Xv+QVOq2saVIiYz1OzbBygIbHn5iGP/7pCkTMGGwv4KjIiBEYmYJBJ9MnzDDbQDWgMH1IgcyAV7GcvqPIi1J3RAVXBAcqeigXzwJXS024agBE8bztq2hBsPHKfeeAkQbNo2jRgG1qsMst7Dlmf/QbMRTVPbuirLqKAYXAnsaCxp0cQLPrmrDqk88x+/W3sWrBItRZCS6882QbEGApsgRdPxEeCJSIzSckhr4ciCRvT9xUrguy0yql46geRFJBCuZZkijcrKr2XGCdbJSC3gGPaGEXBTfXNjtVQEQmfRRFurk8AxFcD76dx/Bhe+Kqv1yB6upy+IEH13dhGhZenv4KrrrqLzze6XRydY+e9eM/mvufVzrynEv76rwRKAFR5411hx/pyCOPrH131kcTLSt6pmnGrD59+uDPV/4Zuw8e3OpYbAvBwKKjpTmFP1z+R7w8YyYCUlcwTFiJMuixGHwy5WPigvi4WK+rGa0dQCDGmNqOhRl0ZuFR2o6tqHWzAEpsUMFFAkEFLgJNMRrYyPTbatuvOohbCl4UqRgeSfsYzGzLmTocy4BVXYnufXqjpr6OrTnKEnEGhVQyiVWrV6Fp1Wo0LlsON52DFQAx8oYiozaKPNnCWliT8/Aya61YNQuPTfh6OYqRIrVkAc6SRJSOI3o2UbMpEmKDO7GIUKTrQiQkfZAE8rMBvbgXnZCaaxsJqesiICKyh0HeTbYLO5WBn7Nh6jrKYiZ+97tLMOag0XBcIZRN0V4ul8Ok627AzJmv8Kg1rV/3+JFHHnTOo48+uvqrPh+lz2+fESgB0fYZ9w456vTp040JE878HhDcUFZe2cOMRnH6af+F0/7rdJmWs5mGTX1CROumgrrvBXjvvffx5yv+giXLlgtmVywOXUVFUmaGCXG8mhb0bO6hUfUM9W/24yliFQsLcZ+N0GSL6ERyiPBPQADEkQN1xYv1uljQk0Bo+48hpwGVAkBoE560Q6k9OZuG+ntCfS9fcZKl64vQ+RHhgPt9qBlWZ1UKSkfStVHUSUV0on6TqnXetjnFZLHGXJEazjYMih3IqtsysmE5IDEWLJgaxn+BFEVRWqE0xPeSIl5SzyZWHHxHbFegX6v6UxHsWj10IdJApwKRTNfS88jpXxJ8DQALwnvIy+YB20U8GsXxxx2Ns394JsorymA7WdEDpeuYOXMmrr+eSApJ5HPZVd171F8+4aTj7mxoaLA75ItV2kmnj0AJiDp9yDv2gDfffHP3Sy65bGJ1dZczqU6xx9BhnJ4jewiaHPOUDopabAVNDC/f9ZHJZPDvf7+IW2+9HWsaG+FT7SJRBiMaFWoLNDFS3Uem5ngeZkFQMSEKvTUpCyOBiCZY0bUkVMpUWyRvy6k6QWwgcNINSuPpUsWBUlOUwmN/ckEPD4MHMfK251PK7DJBTafUpugTZtu7VvbfYhPRnErCpbrvwZD1NmErIVhtTGOmSFIBOI81GRSKKJGsD1hwVP5IDoSwZ6CIlSWYiA3ncR3I5ywfefBs6HIdTq1+WfpzWwMRXSotKOh5pCeHUoesLkvRnOPBoibiDJnfubDoOfF9jBwxHD/72X9j98H9kc1mOcqm6125ciWuueYatv02DN3zXPe5QUMGXfTKC09/VGLLdezc0pl7255f8c68zp32WA8++GDkn/+cctzMma/eVlfXpTtRrY897nj89Gc/QxWpJ9DMSRkz6TFDEwEVe6mOcdPfbsHjTz7FLDrdiiLneiivqmL5FNG4KYaNU24EYnI1Gx7MQvqnUD6SvUUSTKgnREiwKtaWqCdRJEFmfzS56jT58MfoOK0/z8dnwetQapCjK/p9m/4kCZwF6Zr2lLFlanBzH4hwUT9CdRweTmEDzs28BNCqD4tdWD0etwipKcgEGIGMK8+FwIhSUWycR+PJLrkBHLYjD7jviEBMXa/qreL6CEVAHAUJIKJdcgMy9QfxKLf+Om9UGVwx9NX9/YpR4+aMJYE4D4GkjTNjLyCw1uDmiJyQhZvNI2FF0b9PX/zsv8/BPvvuDdcncVaZQgTw0MNTcfPNf0NZWRy5XGZVPBG/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+Io6WRGjIVHyXaj/MhiMFbUHRFsNB91PEoiHJiyIbsdW9Kt6UosJBiPSwBWOyNZtSBOm7LhMrTE0HkRO8fA5OPgefgDXvoKayAvW1dTjjjNNx4JjRbF1hRQ3YtnCNnTNnDm686SZ8sWwJRVVu3kk9PXTY8ItffemZT0vR0NbclR3nMyUg2nHuxVc6k2OP/d6eM2e+dkdZeeVoaj4dPHgILv/jH9H7/wgMpKxNCTOuE7FygvB4I1+aL75YhlsnT8bMV1+HbQfwqAhO9Z1YAhErynRZZXfNhAPBA5ahUrHErk4+rOosJkv1iMnihoqqVMQU2kaUfQh8KI1HKT0dEWLhqWhKAVRbskNowi1IxmxEkLSotLZ5wx2OxJR6gsiCyTSkVIbg9KVSgBCtOtBpESAbfvkt/r0aM4k28jM+RVJUD/OKvUAk0URpLCrQ07hyak/eP3kDWuNP4ZIE2LaOiNoDYJHO29apOVbcCHQQRZuuD44DP5+Hm8syOBk6YEUM9OvbB6d+/xSMGTMapmVI23LK4AVYtXI17vznvzDz1ZkwTB1N69YtiZeZFwwZdMbjM2Y0ENmz9Poaj0AJiL7GN6/NqWv9++9+ZiqVnxhLlHWj9Ns3DzkE5557Lnr17g2DGi8jOuXVOTWnmFT0JV+/rgkPPvAgnn3uRSxfsZLTcA4XLEyuGxkxCxpFVJFIMTIqII8sivPMF1bslqv2AvtOaJqFX+HeJFb7LoCUkBASoCT/pmZHGTFx9ETsPE7riXReYdINpQ+LfAbpqsrRypZHRAIIiZghPyujOo5DJGVbNaJSfYeK7xwZURmJqkmK8CDJGez/xDbkrohYCWjoh8gOvsfgw2w4qTZQAB9uThWDqPqCWFMw5CQkxrcIRErxos3IywXJto2IwunFCHk+0bjkbTjZLODYXEOjmpihaxi6xxCcdfYZGLzHEFhk88AA6TN4rWtswpNPTsO0p55BY/N65Oxs3s5m/nbaqWdecfvtVzfvPF/hXfdKSkC0E937oUO/0X358uWXJBKJs/WIUUmR0Qnf+y7OOOMMRGMxWLEoJ9mo0dU0IxwRsWSKqyGTyeK1V9/ArbfehoWLl8KIxpCnFTlNFlYU0VgUmmFyMKCbluwP4gRTYQS5WM/1CrUaZ2pYQb5Frb6LE6yIgASduZiyE4w6wQBT4CWARtaP+J9Caoh7mKQ1Q6FBlt+TtZyCrI1woVUCreHbzum6Qm4xLL8pCAgRviZJVCg0nir6dVGjjz2NiAVGaScd7EnEoqcUBblUEvGYwej6VEmif7sgGjYTFFiaQqQb6T0BIEL2ht4rgGEh+hPb8+QuwVhcfygFF5JearUAYCClfXccELUlQ/BZhOWibJfFd928A811RB3MdVCZSODwcWNxyikno7q6GmYsCp1ZleLaCZSfemoa7r77Hn5GXd8N1q1bM/2YI478xSOP3PVxKSW3c0xgJSDaOe4jXwWJoT788DP7LF648Mqaui6H5XOOWVFdhRNPHo8TTz6Rv+Bl9EXXNcQTMbni1mEaMVl/0LFgwSL886578Oy/n2XDPCqOOy7lVohKrSEWj7NNM6kyUPOq63pcNyJwohqH4hsowgClA9kKQaXXQmwxJfvik12CfBJFT414+RoxyJSuHf+mcLeoLsMTsHyJibCYBqRJNkJ8N1V34ogK3LDLWyqhVRYMFREVjQvHMGqyl/R1MaGqNJasT6lz5JqNTG/J3h5mhJGadpj9JgkIFPWw0KviaDMFXhnTqatpSzxop4dLXYeYsuW1t4722gUHBghZZqP6VFsiSGh81Pmr8RK6doLSz7thrT35P48Q0eX0L3MqaRFDSuZU28rbXBcjYr/n2EiQFXuyBXsMGYTxJ52E0QccgESCnkESkyWViuI9+s/bb+IPf/g9g2YkovmpdHLOj35y9k+vuepPb5dAaOeZvEpAtPPcS76SyZMnmzdce9u31jc1XpFIlO+bd1ytsrYOJ558Mo484tsoL0sgkYjKaIjM8ExEozGhxkCFdMPihsF33v0PHn70Ycz78CM0J5PIZHLsU2Q7HteOCDysRAKGGeVVPIECFdwFmUxELlwPUX0vUtlbzGBy0DlgItXpDR9DFbuod0SJRTDLaL9k501gxMBRmKdlmlAV8+WUKaZKUbgREZHqQ6JTlZp6hdNWdHEhUyTgTdHMir0/4jqK/T2clAz1BnG0IkVNRXAjmlg5QpTW7PK/BSMNOb2HBmhzHk4FQq2jocInN4ZhMvLa2BEYbtS9lNfK0RevSYipR+xLl39haAJ8KMVIqdJ8Lit61lwPdj6PqGHAyWQ4LVxTXYW6LtU45JBv4rDDxqJr164MxARaFJ3b5GJrmMjlbLz88iuYNOla6JrPIJROJz/p2av7707+3jGPNzQ0bMhX35zhKm2zQ45ACYh2yNvy1U7qxhufjt522+9PWL1q9Z+qqrsMyTseamprcdRRR+L4449HdU0lH4CiHSViSpMAiZnS5EuRAdWUVq1Zg/ffex+vv/E63ps1G8uXr4TjegKQaJJl1e4IExpMKyaaWUlzLuxkGkYeaVdQ1CtVzLMNZ0sVLRUiEckyoxU8T+ChJ7cIRO3UfxQDTQ2pyBmFwEhO/3wKMgVXQD+x+m9V9G9FYRc7b+9LVIQHAWMCRFW7VFv32+Kc2lE9UwWWniLgbeSRanvuBTgLRaYCjGXkQ4sLEUYVQdoTkQ+l2piu74ral0lpX89HLpNCdUUCAwcOwOjRB2C//UahV6+eiJKslFQFl2Elj3U6ncG/n3seD019COvXrYdpRfxUunmxFgluqi7reseCBe+W6kJfbYrY4T5dAqId7pZ0zAlNnvxkYvItVx61cs36P0SM2Igg0PSKygrstdde+OGPzkLPnj1lgyTpBQQFMoPt2LBMsnwwkGAlbx9NTU347PP5eG3ma3hn1ix89tl8USsiTx5OWpEaQAQerZSNKFtGCGJBhMFKmdDxtjJa4pqQvNTW1G9Zt2izpFeTuJioVTorLBZaRJoiC0xOnxuAlqI/h+pbKr0mga5AMy+w3GQg16rZVgKarGe0unOMBEWAbQU9fD7hk5JpvzYA+2VPQlumW5iprXTdxEgVae6t4Z5IFELwrm0sJZxsZQpPUv7FlVLUI+jl9D6b7hH1muzHSYmcI2BBMKB7msmkUV1Zg1Hf2BujRo3AsKF7omvXek7vUkTFmniS3cj/9300Nq7HE088gReefx6N65tIQDZoalq/OGIYt/QY0PXuD99+e1UpJdcxc8SOtJcSEO1Id6ODz+XBBx+0bpz0j8O+WLb8T56PUXnH1k0zigED+uOMM87E8BHDWT6Fu/V9G2bMYqYSTV+WEYGdsxGLxUVHPNV6fGDlipWYPWcups+YgVmzZ6O5uYU/YzCBwYTjk6GerM2YFnsZEVBRLxPVlMRKvXU/kpC2Kb5aNaqGoigVJTFPjAv1qtjRJkIqzMoCaAoeS9Kzh0VCOTrZMIIq1qiKZ7RxerMoqLd6SXdWATVCiU+8ZERU+J+IjgSwioThlkRD7QORgJpCI3Ko/qPASYER06klk02cnkgtqhGhFJtKTBKhgvqZiE5OtR6QwKpN4qpUB6N7IWpFfB/lv3v16sG1nzFjDkTffr1RVkkiPiRtaMBzRf2IbR9YpV14JX3wwQd4cOoD+GjeB8imM3BsG7lcfqlhRf+015DeD02fPr25BEIdPEnsILsrAdEOciO21WmQHt355/9+3MKFS66srqreV9P0CGXVKiqr8O0jjsQxxx6NgQN3QzabRs6hOpDwFzL1CAMUTRBUgKY0Hk00lL6LRROszLD0i6V49bXXMX36S1iyZCnsPDXPEuvJZOWErO3A8TzEyxMMTlTX4boLS/wIcGuv+z+sPs0rZqZdi0lS/E2TpuwWbQVgYm3ftulWTPBC5Vro54lXASJCkYuyY/jy+9E2lRgqV5BXEk/sAriL5Idiaq5YQ5MK3BIYxQfbE+tpfTYbgpBw4W37CkdG7V2PEUREzUqyAxSQKDYeKz8QAYNSb+QmS0QLx4FGclHckyZ+T2k5+ndNTQ1G7LUXDjn4YAzfaxjq67uw1qFHRPWADPqIli5IJKzNR3bglLrL5fDss9Pw2GOPYvmKZYhaJsyIjnQ6/ZHvuZffdvOkRyZMmCDUXEuvnXIESkC0U97W1hdFkdHvf3/l/kuWLPl57179jrFtrwK6QSIMGLLHHjjq6COxzz4jUV5VTkVhkZOhFSvXgKgoTVpmlGUz+P8kMaPYaLSybW5uxocffohZs2Zj9tyPWLEh79gwTQs2saaYskwabCRJI7TmhMyPSOFRcVrUfqSPEUsLEEgJVQMmNHD+TkERrb5FFKF+IzWExPZkDqeARrEluIs3RDwIDVE4NcUpuTYNTwyGksxQSLGx4oKgpqtIhrdSNSzWIBICsAL1QuC1gaROqEakFLHbeS7lnZHipnIDBlfpzsqHUbWbItQW4jI5BiK1ybdY6L3RZwhw2C6EdPJIHFc00/qeQ0o8DPwUJUUoGtUFU5AWKDW11RgyeDD2GrYX9hy6B/r27YOKRILHgXV2mZpP7DyKggCL6otE4YaOVCqDjz76CE9Pm4a33nqTFbYTiXiQTjWnM9n02+MOG3fNRb/8+Qvjxo0rNazu5PNUCYh28husLi8IAn3//ffvtXJl05mpVO7kRLx8sGkl4qQUTdHLft/YDwceeCCGD98LtbW1MCyDWNqFoj7l/QXxTU10QlVa5fjp967no6m5GQsXLsTsuXPx2fz5WLN6LVpaksjkssjl88y6ollKsK+EfFAQIQ+jYl+QFpEiqXT8UMMqTYQMSLKhlIgSauZnHTwpHSTo1CFbavmU84qfgbaIDYX+pDY1nVaPhWzULXySz0FAEoMDA5Ks80hCQkDnJmswGwBRiBcngrUiEHG6sE3A1Zq9Jl1zKdUn+6+E/p1o/lXyQAVwpWumwVZWE8RQk2oNbBuhJIMYkDxSJ2Vw4s9LkCPQoAglkUggURZDfdda9O7dG3vssQeGDt0TdXV1TL/m5mN6FVTEFdFDLAwI3OhMV69ei08//RQzqeb4n3eQy6R5YeH5jh34/hLAfbhH75733HDNlR+XQGjXmKBKQLRr3OfCVU6ePDnx17/+7VDbdk923eDwAFrviGFEaE6rrKzAsGHDMHKffbD3PnujZ68eouGVFbfJykHUArjmIusJnOpSmkGkRUpNo37ARex0Jo1Vq9ZgyZIlWLp0Cb5YugIrVizHunXr0dTYzBRyrhcZZD1OVHKDbbZpdxHqS/JdUUPgPxrr5bH5HocApINHYqlC3VvJDnEDrmTzFU0R5PxI+5F2C3RNLDnDE6cArg0FixRiqfpNESFClR8VmrR5kqj2ocgSQppHHmoDerZ6j0GNdOhCAE//Z6ziqEy8x8w0qqsUwy9BIFCMPqrd0KSvQIiAhRFfXCgrd5OSA/URyfoMDSGpO/jUMwaRkq0sr0BNTRXq67uhf98+6NunD7r37oaevbujvr4rTJPkl4rRqWhCpWdAJArpGKwsEYkgn7exZs06vPvuu3jv3ffx8ScfY9XKVbCothiQfYa9Np1Jzairq31k9Df2f2Hq1DvXbiGPfRf7Ju9cl1sCop3rfm7W1ZxzzmSzsfHVHp9/vujARYsW/wB65KjKykqT8vUEOGVlCVTX1GCf/UZh7KGHom+/fuy5wy9adat0E0cRYkJkMOLZjgrPwq6A0jJiUtLYjoIio2wqjfXr12PRwiVYuHABVq5Zg08XLMaq1at5hW9aFkzLRCwWY38f9SJwI/Bg6RtpwEe5H2LrCZ+j1srdAqDEezQ7qnqUTy2tbEshe18kiHJExWKkslwva0mtGGiyF0rqoMr6T3tDLuMRitwKKcK2dSUVXBILLQxwkp/GNuIqGSe+pqpJmERQKbogAKbfUb+OJskELJRK71EDqYzOmM0m2W8ECsSIpLRaxs4gk81wqihE6HAAACAASURBVJUOVRaPo3+//ug/oB969OiOvr37oFfPnqitrWHzv1ictAd1BAbtW1jBs6WDfIl0LQEQPQOkCGXyYmP9unV49ZVX8fLLL2Pp0qXIZnN8r0mtI5Vs8W3beaeysvLO+touLxx00PClN910U36zHuTSRjvNCJSAaKe5lVt+IePHPxj54otJVevWpY9YsGDhL2pq6kdUVlaWO66nEbspm88hohk46JvfxLeO+Db69e+Pbt26iZqRJBoUVu/UO0IrafIxUpNhaGUfoeiFa0SCBKGcRKlgvXbdOqxYtRprVq/GB/PmYdasWVi9ejWvokklnDXyIiZHZzSR8pqduvbZv4fW7yJNRcCjy0lW1W24u181npIFgyEeeZ5EJXmB+l2Yas76euL9VsoLClBCagyi2VXVk8JVJnEfxLhERIGfwFOpQtA+uB4TqgtxEUZQrY3Q+IhItMjsoyiTrl1N/jQWTIEm7yODREV1BhhWRJDuudwnpgtX2Hw2x6QT2obwu6y8jJmTQ4cO476eXj26o2vX7kJwFD4TU5SILYEXO4noAdzAExEXr0sokqVoWfQPKXUKIiAsWLAATz/9NGbMmIFkcwuqqip5OzoHP3DtxqbG+fV1dXeN2GuvKWVnff+LqSVCwpZ/iXeST5SAaCe5kV/1Mo4+enz922+/fnQuZ4+vqKgYqWl6l4huxIhw0JxK8gRPKbuhe+2FUaNG8Yq5traOJyuaQgkQfPojIyQRiEj6NE/G5OCmwdAN1lqjFzc8ysmWJk5aQdN2ZITW2NiENavXYMXKlfhi6RdY+sUXaGpqRC6bQzaXRTqVZkKEIlPw5Ma1EAk0iiMghVNVCkk0UBaBhhWvZd1KmfopUOBfcwGI0oNCTaBQF1LgxO/zlCzBRPESRNMngwJvolJuSgev2BTKtRn5UkzFMKOQo8vAR5SsOUKyQYJUQdI5FJV6iHAjsrDQIHCgqDJRlkBZWTmqKiq59kd28rvtNgDdundHPBZHZUUFLDJOlCk6FsgOiBsgdf2IWl4QoxWgTguDiKrPKWDxfWSSGSxfsZyJK++88w7mzZuHTDpDBAQEZGfh2nY6m17n++68aMya8b3vnHDvEUccsqTEiPuq396v/+dLQPT1v4cddgUNDQ1G86rmvk+/9MKYTMo+OJvNjYkYkd2i8Vg5qUxTBEGTYn3Xrug/YACzpXYfNAj9+w/ggjVRdWkC5RoGF79pmpQ9O7Jhkesy3JMkekf4b2bkCTKEiJpEOo9N5zyf9ezouBQRJFNJNDU2Yd2aNUi2tCCfy3MtqqWlhcGrmYgR2SzsvA3bzsN2HP4cpQbJxpuiNZ7Y6ZgRqjGJcxATvKzWyP4bAURiqmcFCY1qWYpyLs6XIoICYMk7ISpCAoToepjfFwiQFuk/GTHJjJwSH+VISgZAHMnJtBelRQnwicVIrDMCGHXuNMnXVFWguqoMFZXlqKmpRVlZGf9UVlWhtq4OFRUViCVEP1ghquQamYjYBCNRgSZFYRpHnCJiFJjEtTcOicBsSNf1kU4lud9n8eIlWLRoET6c+yEWL16MVatWyahZgm3g52w7t8QPvP8A/gujR+/31sknH7/w7LPPznXYw1va0dd6BEpA9LW+fR1/8kEQaPPmzTN/+MNf1ixfsnRwKpcaE4kYB0HT9zENo4tuWjHDMDTbdhCLxlBRWYn6Lt3Qu1dPDNtrL/Tr35fTd5T2oRU3RxyhxsrCxE/TuwItmhQ5pSRSZixAyrOyuL6i2KbS+RGCm5SWCgikCO48j5ofOZpyHBJqdbg/hf6vfuj/TY2NyOVzDGDsdkrNmY4Duh4CLaqX2K74N/XH0ITLztYMDKpO5XHKkN+j6G6DTlRRMyPwIKkkImFwuYrdVDVSC+D3Cj9SXolllqiHxhRyS0RrJ9AhIKG6HQF9Ip7gsaV/m/R+PIZ41ECUfyzWCmQKN9VrZBqTx1zWcxQDjxtKdRGRKko6HdP1iFotere4iZmaWI0Icnaea1G5vMM1vvmfL8CC+Z9jwfyFWLF8GVqaW/izdF9IDSGfz+Vz+Wy2LFH2VktLy9uJRPRNXQ8+POmkY1eVakAd/739uu+xBERf9zu4Dc+fQGncuHHRVauauwWBNjwatQ5esmTpgQH0AYlEWXfTMNlxh1JiVMMhW4Pauhr0698P/fr1Q//+/TF48GBudKTJVJAXRNqIJj9ib9EkTbM0FbgVCIkoiWo+Mt0loxiOnMyItOoussBUqZ8BTH5GAZ4q8CuiA1tBqLqNJD9wWo/TX3ROBE4iAhPg48N1KK2k6lrCmoIYYfS7L3sxMUCCDJ0X/V/9tPq/BA2KeLhXR27HARlHIsp/STYES/AoUOeZIKIEWEUIoyjsnDRUdSNOv4kzFhFphK+Zjqe2Y4CSNR8CaALxpqZmzJ+/AMuXL8Onn3+O+QsWoGndegZ6un8GR4mkXUhMydSqwHUWWpb1TjxuzayurvoPUL169uznshrp/5RepRFoZwRKQFR6LDZrBMhiorm5Mrp27cf1b775+n6NjS0H53L2vlErNtLzvEpiu5VVlPMqnGo4NIlR3wkBEOnaUc/JgAEDsPvuuzNNvKqqmpl4wv5asOyUtxABAVOPmVOsCv+yZ4n69B3uSgERIIT0UDGNpf6vyAYK3FQqi+pThahLWkQU2HiSvRYmYgggoGJ8MVpTANG28bW9gQyfh9q+CAxF9e4w6Kj9FKjxMipUqToVJSrAYAcj8jpisoBIN3LDaYTUCwSxhMXV5fUpICYFjPC50LaUwly3bh2WLVuGOXPmYtGixVi+fDlWrlwpxtl3UVVZKRcOPlpamgmAnFwmMxu69m7cMmeedtqEd9auza4EGlNTp04tKSJs1jds196oBES79v3fqqunSOn222+PT5p0Z9empjV7ZrPpQyl48nyvn2HFE+UVZbEI8XwR6LZta7Sid1xXyAPFYuhS1wW7DdwNQ4cORd8+fbknhenBsRifD0URBbo4z9CyiVM103INiSZxoXWmVB4KUU+bqxIfE5M+ASXXahRluhBOichBvRQpgD8pNYfUBC/6ZZRNxIa07PDhw0CkACQMZEWwkWw91W8UonSrGhaNS1sQVOQLijRVRCjGQdbaZAjkujaPlQIhZtE5DlqaU2hsbMSqVSvx4Yfz8Pnnnwm5JtvmxQSn61yfXVMjEdOD7gVr167Jm6aZzqTTyzQNr+ia/sbwobvPuvrqK5a//PLLmZJFw1Z9rXbpD5WAaJe+/V/94gmUpk6dqk+a9I8qTXMHLlqy7IB0KjXSNK2ePoI+RkSv1zQ9bhhmwjRNQ2nWUU1GTPbgpkmKmnr27IHa2i7o0qUL+9SUl1eiorySHWUpuiLfJIoCqDZCNRdmv8kJuO2VKEaZ0npTwKKAIRx1bCzCKVDTpWZcGKTUeyr1tzUjqVJrrSIrMgMMWZ+rf9PfNHbh9GMY2BTAqBQnCYtS6iyTTXGUk8mkWIpp9epVHN0QA3Hl6jXc10MRkNi/g3g8IcGH5X48Tdcy+ayd83w3Zefy833PXqkZ+ge7Dx38sg934WUXXtg4fvx4pyRGujVPQOkzhe9haShKI9CRIzB+/PhIr17DKnzfrX/0yccG+F5+gO8FfV3bG+J6bu9o1Kqxba8+FotW6bquU52FbMsVUNBESiklSt9VlFexxXl5GXX416C6uhbl5eVSaiYhWWLVqKwU0RQV8CmSUhTmcKRUmLTZPbV4xa0ioxCtWzDeRJQRavkRH22ruN3OAHK/j/xgGFjCoKNAhQFJxDpyT6EoS0aDimYuaOrEJHQ5BUo1HKJItyRbkGxJIplMMwClUkkmFaxvXEvioWhpaWKh2mw2A5vYg5JeLxhwLtfjqO6Vy1IIGyzzfX+d43hr9Ij2YVVF5eJkJrWyd+8e80aPPXBln6qqloaGhpL+W0d+cXbxfZUiol38AdiWl091pX79+lmvvvpq4pVX5lSbZtCFXp999lmffD432PO8PkGA3TQdIwxDN1mZWTe474UAheZxIt1Rioj6dIhFRhMn9y4xDRyIxaIcMdEPgRF9jn4InCiqIlo51akoouLIKhor0JgFJVoQCBQoqDpVOGJSzavhCIT+LcgX7ZjxqYZZuZNw5KMAV9W1VDqRWH7E1CNmmmDx2RzJEHhQJJNMJrnJl/5NwBLeRrEDiS1IYyjqRQ7/MPk8QgQRAlTRo5W3s7JOxhT2vO04iwPf/yQAFmuBvqyuS93HFZUVq5LpZGNdRd3a0047Pt27d2+71O+zLb8tu/a+S0C0a9//Tr16AqahQ4dqDQ0NkaamJsOyulrRqJZwHKdnRcLqa1rRgWvWrNljfWPTfo7jVkQiZhTQYpZpxhOJsphpRllblFxiKVtmmCbXe4i0wCoApEwQiTCbjVb51EdEtSl6UTqPaNGkPsDdTaQ8oGuciqqqqgpRpGMMaLQ/AWrCSl0BlAKttum8cC1IpcmEgoBQcCDgIMBQtRcChFQmzQBDxoMEONzMKskZav8q+iHAIiCl44RZdeJY6noEWOfzOd4un8+5qVTSjhha3nFyucDzbMM0GyOm/nmvPj3fhe9/Bs9Zkc97y5yEnsyvDuw1VbYztndvb+zYsf7ll18elFJunfoV2WUPVgKiXfbW75gXTqm9AQMGJNJpr3btipVdp7/8ap+87QwKAvTL5XNdolZsj7Ky8sFWNBYjtW+a5CklR9GDENcUMmXKAp3eo98rWSGCIcWKo98V+4Xcgv+SinY4jSbrNZxeK/Q0FdluhbSb1KxTEU8hBadsKApJN1EXIwCl86DzY+NB1oCLsPxPgXQgIyshfBowiAlqtiAd0LmROgXr6mk6909RI2osymzEwPf9xQH85zOpzFvjxh3y2Zo1i5cPGDl6ndMtlp7a0EA7K71KI7BDjEAJiHaI21A6iY2MgHb88ceXL1+e7Dl//oJBvu/uXRYrO9bzvX10Ixrnvs1IpFAXIukhikIoyshkMoUUlooqwvUVJaXTNpJR5xHuR1LRSdvU3MbuWpgeXlRtkFUg1ccjVRZ0UxgEKuAi0zgV8SgVBFXrooiI0owq1UjpRlJQoIhtyeIlLKtD10378jw3cD2vybHz84LAfbNLfdf3Upnk571267/IzPdvfPfd2ylvV3qVRmCHGIESEO0Qt6F0EmoEgiAwbr31vorf//7CHoCxp65HxlhWbC/XcYboul6laXqZrkVMLWKQAQ/3s1BUQY2z55xzDqfSSGGBogdOzVGUIOWBOD2Wz/Hv1PukBJ3LZeX/7VaNqyLlJaMPJYEjLTBYc64oF9fqBioug7JpUBEOgSYDHOvf6Zz+Iy24Qn0rGkXMFBESpQUV+YK2o8/R72NEyJBRnmqKpeO88cYbuH/K/Sx1pIBTqCgEPrX5aBpSjucsQxDMBoL38nb63YRlLf7drdetb5k3L1+iXJe+g9tzBEpAtD1Hv3TswgjceeedsZdffrPPq6/OHJlOZw5Mp3OjIxGzt2VZPU3D1JW7J4EDTczVNbXI5mzugaHIYNCgQfj5z3/OrLowIYAOoCIK+lsJrrZlr9F2ikCgGkfb9iVtkHYLqXS3vZXKxEFYTsgeIbY9L/b7EDC1lT8SNayiKGt7TbPhHifeFsDbb72Fe++5j4GIIioSOKVaEREbbMfmPiDRd+UF2WymJQi8Ja5rz4vHrNcsw3rn0OO//fHgbt2aS4BU+lJujxEoAdH2GPXSMQsjMH36dOPOe+8d+szjzxzr+9qhkUhkL88L6mpr62IkAWTbLvvXdOlSjx49enLks9ewEejeoweee/7fePzxxzk9RcoN5557LoOSaPIsehCFJ3NhMK7066TQZ0hRQW27Mcq1OvHN6SNSDqoMcvKDDCLyHBiIpMB34RxZFFUpeosPCRq5sL5QdSpFIafPkcHGG6+/jn/9619wbAfV1TU488wzmfL++fzPWAX7888/5aZVAiMCaz9wkc9mXWh+ys7lFmSz+bcO+/bYfw8dPPzVa69tIFO60qs0Ap02AiUg6rShLh0oNAL6d77znVhz1h2yYvHis5YtW3lcvKyiZywaJ0FVxGJxtDQ1I5PPoX/f/jjyqKMw+oADMXj33WGSsCfJ+gQBbrnlNkyZcj+qq6vZ3uC8887jSZYiGmHf3VqPtC14hJtDWykphI3qZARDQFJwQFWgIs0f+D35O1aplh1BhYbYtreelcaVQjnZlwtFb/pdwXQwBFzhCImBS1pBFMDS9/Gft95mIKIaUbeu3XDhhb/G0GFD+UyoP4iccefMmYOZM1/mWhK9KivLmR9PBA8jYnjrG9c3+r736ch99p6UTWVfrqqKNE6fPt0rMedK391tPQIlINrWI1zaf2EEzjvvxujzz9/Ro2V9cmQqk5kQMSJHmZZVU1FVzTRrmlgpuunarRv2GDIEhx1+GEYMH87yP9TkqszvyNuGrB5uufk23H3X3axbN2DAbvif889nECMmXCsgouhIPukhjNnknSkQGQpm5aLltO2XJvy7gl9RaLuwCJDapzq4Ija0dzJtt1VGfOFojWtHuo7XZs7EnXfeyX1C1Dt18cUXY/jw4azZR31EohdLWF+Qdfvbb7+FV1+dyU2vJGpKRA5SCqf6WTqTtn3Pfd+wzIcGDOj70og9+80/5phjkqU+ok0+MqUNtnIESkC0lQNX+tjmj8DkyZPNOXM+7Tlt2jPjGtc2HWFZ5mjTsvqZpqVTBIFIhP2NSH9u3332xaj9hPGe0p5T8jZKGZr+b+cd3HLzLbjn7vuYRbb77oNx8W9+g/KKSmRzOVbQpsmVbBrYrE+qJpBttniFH31BqS6QDKRoqNCnk5u2+qaIVJmKTjY+ErRRWy264o6KZIfiNgqYxHvqvIo1JhHFFZl1bP2g6XhlxgzccsstDETUyEtANGzYMD5PamRtKw9E+25ubsSnn37KGnP0s3DhQmQy1INEnyHlhnSLrmN2VVXlS76fe+HgY4+cc8+NNyZLEdLmP/ulLTdvBEpAtHnjVNpqK0aAdOh+8IP/rps9+53DmppajtehHez76B6Nxiw1MQ4eMgT7jxmN/fb/BqtzU3OpMnCjbcKTver/oUmUFLhv/tvNuPuue1lFYciQIfjt736HsvIKrscQaFEU4Lg2exMp6rYo1rT/2LdVSSiQE0KSPhtGKV8CQzLd1naLcB0q/J4CjSIICYAi51plKcFae5JFp5h0lAp87plnMXnyZG6apYjoN7/5Dfbaay8JhCINGFZ4EKAu0oGUzlu9ei0D0Ztvvo333nuXVbWjUXLf9XzHtZttJ/+RaZjTKqorHjvsoG98dvvtJfr3VnwlSh/ZyAiUgKj0aHT4CBAAzZixKPqTn3xn9OqVq34aT5SNjehGjWlaFoFMPm9j5MiROP7449l+vEu3ehiWybUdep8mSfpbAJFo4BRNm8XIwPcC3D75dk5HlZeVo3fvvgxEXbt1LWxHotlkw82SN+QvJN1eVX2GqN/sO0Q1pQJTjS1ZWzWySsZ2u+P0ZcDUHuNt04PttzLRI0dY0yBKt8mRCv1NKTSVYmQSg+PhgSn348EHH+Tr6d69Gy6++CJmEiolBgHMtqSBRwq09CK4k8cS2TqkOHU3ffqLeOON15FKNysQ82w7l06nkh+5jvPAow8/ds/RRx+8thQdbfqOlrbY9AiUgGjTY1TaYgtGIAgC/YwzftLviceePsWyzF+aptWDmGz0oqI42YqPHz8eRx55JEc/BBCO70I3RI9N0WNHaMwJ0zbxmKoIhX8XaHho6kOYOHEi68/16d0X519wARfohdioj0AWhsJycKxfxw2fwvTO85yCPhulsMTvSHm6CICUPhSgomgIytun9e/EMInfkVGd0KgTvyMTOmUfoYZTgGtR6YH+Te1RKiJU4q3k10SAoqKaMCDzuGZz+Pvtf8dzzz3H/VDDhw/DhRdeyE656iUo7EJvTpn+UZ8SjbGIlLicBMOwCh5Ps2fPwgMPTOFIac3aVUL/z/OQzWQo8nroG/vvc8e4Qw6Y3tDQULL83oLvSGnTDUegBESlp6JDRoCioNGjj6lwnMyhS5cs/VkkYhxsmka5YqbRpHjSSSfhiCOOKEyQakLUDJ24XdKKwC3ounE0REo23ARKpykeV04r6RG89+4sroWQVhulo047/XQcffTRQhRVNaCye6lkz3HJhgnQEtgESCjTu6KVgjDPE303In0lgEiAkwBF+lF8ufbqQEXnU9qe6joCiAhsBbAIEzsFRAKUxD6Fjbp6KfBsG30pE8DFixbjtltuw9y5cxlYaAx+/OMfc+2MdsMsQrZjj7BtRiFS04ROnRoTcY4kFeQI2SFdY9XuDz6Yi2effRazZ89mi3U6z1wuH9h2dr5pGvd07937wT0H/uLTqVMnlEzwOuTbtOvtpAREu9497/ArJjJCw2+vGuQE2gRoxvcTibJBQeAZVEivr6/H6NEH4JhjjmF3VnZl9T2mYHMqzjS4p8UPyA7CEhM1s7ccof2GCDeBhi0VmFgADevXrcdll12GWbNm8YR60EEHsbpCfdd6RAjcyMqBUle0H5JxY3026rpp/dgX+AjSjqH1u5JwwP0/0qSPnfpkrPMlNLwwcISZbhspURUBjsBRas6Jo4TPSPRHKVIDRZkvvvAi7vj7HVwfotfPfvZTHHXUUTIiKyqEizEsOt8Sv51lkjhaE5bvBEaKuKFAl8Bs7dp1eO+99/Dvfz8PAr7m5iaqMQWZTCoTi1kver53+7FHHffG3/9+XWMpXdfhX7GdfoclINrpb/G2vcDJkycnLr30T8do0E7VdevbiURFBaV/KB134IEH4rjjjsE+++wDiwvfyvZbiHhStEEpNNPUIWohJteKSLqH6kjEAOOIRLRxhi6E6NhCu2DKlCm44YYb2DKCIoCzzjoLRx1zFEcdInqiRToJo1q8P92wNsZV2OhA0Z468ovyZbUjX9bBZOBVOKeiJh6NoYioCGBXrFiBG6+/EbPfn83b9uvXD1dc8f/Zuw74KKrtfWa276aHXgII2LCjD2yI7dkVG+qzPDsWVFDEQgtNxacoRSyI5VkpNlCxUSxgwYZdKRY66dlsnZ2Z//87d+7uJgTEZAPBN+MvJiQ7M3fuvXO/e875zndGs9W5xX34IWRqrbx0urlYB4Kte0jlcYDe+vUbaMmSJfTuu+9wbhK6WdO0RCwWXqUoNOfaAVc+OW7ciFVNO+vsq//deiCT79ffrW/s5/mTHpg27bn8+++/98KSks035+cXtFcVhxsxit12243OPPMs+uc/j6fCFoVcF0e4miR7C24rhRxOlJ9WWR8OxfGczhQhIRIzWVFB1tgR9ohM/CTSUXrc6eLqooMGDWIasq6bvBCPHj2K2rZtS25WoeZKo0xH5rIRddfh7RplmGD1n7gtUNk2w66eEuOmSoYVV6oLRGyMmSaTFVi92xDlzp999lnOpfJ5PCzvM2zYcDrmmKOTCuOc1bsFhdx6aHNrtZSE6SdZdoBhuOlEPxKTSFasWEEvvTSH85ESmsYMO0VRqkvLSuZ6Xa7/TJ064Xs772i7Jpf9oQxv9OwO/R/pAcSD+vQ5sc3q1b9d6/X6BhiG0aomWMMinYcfcTjdMHAgFXUqsthvQtxTxClEHAgBeVgoQtQz5QpKL3yq6SA36JzXwow3LkLn5B7m1CPLXQeAe++9BTR48GAuqAfw6tnzQHbZIQ8JlhmuK+MeUmuu7lClFt36BhFA9NfDH1sDqa0ClKmQwW4yEcuqe74AH2ER4YCrbNSoUYwz8WiUevXqRaNHj+a/ybpJphUjq3dqbgWI6n5WxshkTAqEDgBiKBSk+fPn0yuvvEIV5eU8xj6fJ75x08Yl3bt3GT/8jsEfoow4rme76/5HFocGPqZtETWw4/5up82aNcsxe/bH7h9+eMfXunWnbJ8v25+b6/X7/Tl+01Tcqmoquq5Hw+FYaNWqlc5ffvrlCn9W9gVOhzPH4/FRXl4uHX/8cXTRxRdQQUEhB92xGMISkaQEtwfyPSg8hyqrIlDPi5TVmVaJHf6FrhNFYxqFwlFmsnGFb2uRZqIAVLF14QJE2YfHH59Bs2bNTrr04BZErASJsZKNx6yxeqyDlNurHitFoMLWrYoMTwS2iJJJt5KdJ60hrjPEzLgPPviAJk6cKNh0uk5tW7dhptxBBx3EFVjrAmsK/OQzwiVXj0WUZvmx5JBFmpAWGEgMuD/GPB4DcUGlr776mp599jlavXIVlyGHFVpeVvqT0+l8RUtoJU6ny1BVs2rPvfYq2avHXhXBmqrK9b+tCbZo0bGqV6/uCGwlbLHVDE+kXexyNhDtYgOWyeaiCF2HDh1yV/24qsO3P//c2e30dN5UUtrd6XAUmUQ5iqJkmaYSMAzdY5qGoqqOqKIoQfZTmbSPz+fPgpXSrVt3Ov/886jv0UdSIICiqilJHXxUJGG6k244WEQABfwnguWWEWCtkaBLx+MGB99jGqwha0FOApEgC+A8VGPFIrtmzVp68MFJ9OGHHwlChK5zrtKFF15Ie++9F5daQLkH1Vlb3Xr7+3Nr4j0WmSEJp435nIDldDiU6gqinSonmoIwMHfuXCopKeGqs4UFhXTZpZfyRgCxNqhu45A1l+QzplucAl8t6ysJtiyol+wSyQpMuVWFaxUWLuJFsGgTmsjxWrVqNb32yqu0ZMlS7mdYYgBIgJaikplI6KGErlWpilrpcjhKdV0rz8nJ+dbtdv8SidSs3m+/A1f26tWjYtSoUba23fZPyr/NJ20g+tsM5fY/yKxZs9wjxo1rX1la0dvQ9d4Bb/a+CV3vnEgYWURKttvt8aiqQ+FdtWEKmRwruMKCo5ylL5htBxxwEA0cOJD2339/cjgMMpWEla+C7wAg1NZxkdfrYcCwauSIn9No1FJNQE+YFE8kKBaNUzQOrw7OAUsMxUtT7iqQFRB4V0j8DVbT118vp0mTJtP3338vcl4M4gmdwgAAIABJREFUg9UFzjjjDDr44IPJ7/eRWSfW8+dxHCVtbZagI+24bYHO9o9H+ifTjCEBD2DrGeK5kWgKtfGPPvqIS4sDIKAq8a9//YtOO/00tkphjYgy6fGkJWrBfDLRV/w7naQgASgFQikVBkFRT1dlwCZCaNPBVQqLTNDTSzeX0zvvvENz577G7ZNgmFToU0QJD8XQkVxrappW7XBQMBqLrNN1/RuHg5Z17Njx/d137/TbrFmzNNud17A5tCueZQPRrjhqDWzzvHnz/A8+OL3b8uXLT4jF4id5fN49PB5XgdcbcBmG4cDiwgFpVjhwsRWBXTgsGq5rE9c4FwXEAY/bTUccfjhdetklLM0TCPiYlIBYCpI5sUhh0YEbDkoAEoTSFQHwGMA3uN20hEHxGOR4ElwzyEwYpJvCcqqb95Pa4Qv3EtoDUAMw/vrb73T/fffRN99+Sw4rpuTz+emwQw+jU087hbp178rwJ5ZcqA0kOF4l2iIYdlhU+WckpRKSZ5kvLn7GTl9KLSAHSHEw9Vwu1pz4BFKFZeZxmW8+N7WYM8BshUAg4z9yoReacFVsabw1fz79suIX3hxA2BW5UwMGDKCTTz6J/D4f31Ow6YS8kQQk6VZLbgTYEhVkhJRjtI5bEm47i2UH5qLoM+miTHPv8cPgr9ANV9lN+uFHH9IrL79KGzdt4r6LRiLkdrkoKxDg8YSkUDQa5iRmzBXYWaqqJiorKqtcLtcKLRF9vUunLm9ffPHZP996662hBk53+7RdqAdsINqFBquhTS0uLnZWVoa7z3zhpbMisTjiOl3dPr8nEAgoNaEajqsAdNp3aEtFHTtS927dqKhzZy4n4PcFaMWKlfT49Bm0aVMJs92wgJ144vF09VVXULt2bcjjEXI8CR3sOMWKA3mSTDixyGOBT003ABBYbnHNoCgDkMj4x1EbfGoLgso+kAspLDMZ1JdsMihKP/bYY/TW/HcYPIWuqoNatWpJp59+GvXp04dVHbKzA7y4ssvOYvVJcVQmR1gYhBUZtZEEa83JX/gZz5yuBJFuNQiKtbAeZVvTyQdSWkeCvyzehz6AGxO/B90c1t17773HlgasPIA7fg9WIAoBHnfccWxtyr5jW8cickhAkjlZgvBRP1Ou9tyS1lLt33L762PhJZOERX4T3HYLFy6imTNnMasR7Y5HwnT6aafREUccwcC6avUq+uKrL2jjxg1UWlrCMIc5mEgkULgvrMXj35Opz7755ptnFRfftsa2jhr69u8a59lAtGuMU4NaWVxsqrNn75MXqTFPKikrH5CTnXOw2+P1YdFSXW7eNRd16kS9e/emvffem3br2pny8/J49yr3vuvWrKcnn3iKvvjiS+HvVxQ6/PDDaOjQW6hVyxacAxSPR0UJgYQAtEDATx5PevzBMiqs0toJWD/xBGmazm44/BtWhkz63BZ5oC6TLBWUT6vpAzdRaSm9++679Mwzz1JpSRlfGztxtK9z58502mmn0cGHHMSuLZSegAUkQYPdRwrcT3ELfJBom6ohlF54T7ZHtlm6MNlQgJqBLA9uKULIz8trIM6CczEW+BvAAwv5ypUrWc0AJcBhjUpwwWeOP/54dsfB7Sgo1VLAVEyTdHcjNgC4Nq6ZDlbbnlANAyIJ1GzlGgb3/5QpD7H5CXIJNgKXX34ZHXrooVw3atPmDbRmzRpWbFiy5CNas+YP61kcXOY9HotWB6vLv+3Qoej+zp1bf7BgwZEVRMUNIuA36AWyT9phPWAD0Q7r6h16I2XWrFmBoUNHHlxTXX0RkXJqwJ/dMqEbqs8fIH8gQHvstTcd1fco2nvvHpSXL8FHuHS4XLWq8gL45IynaMGChRQJR3hRxY72pkEDqahjBw6rK4pBuiHENAUASVfcls+LRTEWE/GLhAY2HYR9RHyhLl8tXUmh7pXEzlw6lQThId3NhLbgHrjf119/TbNnv8TyN9VVEPAUgIdFuXPnTtSr1z8YhNu3b0/5+XkENx5ACdVTpRSPUAoXLkopHVTbpSViX5LmLPNuZLslAEhtOQEWwjJBTAdtDQZrqLKygq3PL774gqnZiLOAZYi/Y+Fu06YNa/SlyySJa6V6KOVyk78TqhSsRG59bfmZuj38F4HIijeh3wGkQp1BACSo9U8++RSFgjXsusUzDBx4Pe23337k9UHrLs4WJiwjFO5D/OuXX35mq0lPaBTw+8yystJNYOC5XM5njjnm0G+eeeYZ2123Q5eTpr+ZDURN38c79A6gYU+d+nhRVXn1qX+sXXOV2+3a1+P28AKMctsHH/IP6nVob+rVuze5PV5eOLDzT+ii5IJULECtUChbv/n6fN5NY2EBCN140w1UVNSBVC5/CtVqHeWEeDHx+73JeEuyvg/WNANuLJ1iMezMEUQHDU7EJ7j4NT7zF3tJxBbQhpSrSS6w2JFL9xlAp7y8gunOCxYsoJ9//MVim7mSMRQsjrCSkIjbtWtXateuLS+YsJQ41uV2cfxFatFJt5q0alKuwZRVJxdi6QqTeT0yboM+hQtx/fr1/AULCEmiUErA3yTZAu0vKipiFxwsV5REx99wyPvL3hNWG9tiSctI9IlwmQHQwET8c8to60CEft+yMqAYSzwrng9MSmmV4Z7o9xefn8nPiX7o0qUTDRs2jPua3aKO1DKEpNxlyz5jC+nH776nktIS8nm9FI1FIrFY5OtWrVo+dv75/eaOGjXKlhL6i+9Mc/64DUTNeXT+YttAxy7dUL3Pqt/XXBuLxU51OpztsaPWtBgd1LMnnXTyydSrV2/KKyiguBZnUAA5ABYAXES8sDELSqcPP1xCY8aOo+xAtqXovC/dMuRm2mOP3dkKwoqnAIScRG63k60hpmSn0bJFfR0BQtFojOM1sIJE6FsAiFTIlkBU1/W2tS6QQCTo34LyLPTZpA6blPgRO3Qc69aup2+Wf8sSNZ999hlt3rw5WXwPfwe5Af1VUFDAEjn43rlLZ+qyWxcqLCyg3Lw88npQkgGKEOKaIHWkrCRhmcn4kXC16RSNxSgcCnG8BBI5cEFhUd6wYSOVl5dR1f8rImjxuKXDl2BLFPlRAB24scD4Q70lkZwrXlnhjoMaBcpqxFjcVD57Kn4mPiutRbQFn5WMuq1Prz+xiOpdNWBlijgg+hv3QvsATKFQhOa+8hrNnj3bIrwQyz+NGDFCgJcO8CJulwR5UNOXf/UVzZs7j3766UdmX+q6ZqgOZXV1deULBx988IwFC974w44d/cVFopl+3AaiZjowDWlWly57/6O6smas3x84wuFQfQ7VrQAYLrzoAup3Zj/Kz88nl9tNsXicwqhiyrtXlAcQAqS8aBHRyhWr6J4J/6GSklKKhMLMihs8eBD9o9chTEAQ9YEMUslglYS8PJTyVrgSKi8kLKAp8lhwD1hCXC2VLSEZy7EWSYfKcSIZH6obc9lqP7BgpwgXSBFQVuq2XF5YBLGwASgAhnJRBMENbjAAAWIYIAL8/vvvXIo8K5DNbYYLC4u+/Bk7doizAqyhZwdrqV27dsn4EgNqWowL5wNMAHSwcPAFS0TGggAisGpkYF/GkeCKy84JMPDA/QaNPoAhYlacs2MVCsT5MrFU1CYSCuMAd2mJ4V5yURd9mAJIgBG+GgJEZn0WkXUhABHaiX7HM6EfZE5XsLKGpk17mN5//31yOwWI9+/fn6699lr+GdViMVelegOPqW5SWWkpkx7eew/EkxgpqmlGo+FgdXXFl4f2PGjgwo8W/qjwzsg+duUesIFoVx49q+3FxcX+l19++9DVq1Y/WJBfsI/b7eMicO3adaCbbhpIhx1xGBsgsBrkDj0WR/BaJCfKMgFO1UGbN5ewT/+DDz8S4pom0VVXX8kJq7B8sOipDuS2JMjpQFzIxy45TmDEggi3DHbsXPkzxgQBgRfShZbG2rLcc3Vze7ZrSLbJ3traFVTCf3heZnIBkMNh+u67H2jRosUsHIrnF/EluCxFbMjldnCiKP7NSbZW4D8V+9nyNQIgYDGFhYX4Du4nq8TK6rS4BxZuECY6dOjAGnGHHX4oB/XhFpSfl0C79X6pT/khnZqdOlPIHcFCjfJzpseLUiQMhzVmW94RQLQ16nnq0/Uw83Si1atX08MPP0zfffcdzzvQz4cMuYWOPOJwflZQv1PuPUEHZ1q4adDChe/R7Nkzad36texK5mLmidjSg/Y78M4TTjn2sxtvvHFbyLpdU8r+0M7rARuIdl7fZ+TO//rXv/K//PL7/uv+WH9rXn7hbg6HU3E6XHTUUX3pyiuvok6diohUkwxF0I2xALE7zrImxM5ZuFAScY0WL/6Ann76aaqorGaX03HHHkvXX38dtW7dSpSWZnoBLB+TAj4ftMXYKoKOHKtkK3DLCOZXLKpZlVFlzkpdHWsRHOJd9l8+6otViJ3/tg4FwqKGoGGLwnuw0JwUDoeovKyCfvvtd1q1ejWtXbOG1qxdS5s2bqJgKMikAsk+gyszyYaTTIFkbMaKeTFBAHE3JHG6WYAVbES3x0MF+fnUoUNHlh+CSOvePXqwKxB9CQtHSCOJ6rFSniidjVcPPNQjQST7oXZ/SPYd2ibjRXVjXWxV1s2stW66fUBUdwwUcigOvt9HH37E1PqamiCP1bHHHM1STIiD4e/YGEDQVowjigS6mbSA/v/882X0wgvP0erVKzn/KBaLxD0ezwfZ2Vn3OZ36wi+++IJ17exj1+sBG4h2vTFLtviII07J/+23Hy+JxxI3uV3ezi6XW/F4vHTqKafSuf37U6eizqQbCdbC0U1I5kQoHI3w+dJ1g58BHFj8QNWeMmUKM82gVJ33/1Tuu8aPZ9UEEaQWKtbwhHg9SFD0s2gpQE24hxyUYGacZi0oIj7Dxdcs5ez6urshMNTQYVNJxC9qEw7kDl4QEoTrKs6sNcRwKiorqSYU5BgP3G0oxIdFE5+VVgXak25doD+lNYSaTK1atWI3G1x7+I48Jrj/YBFJd5R4ptrqBtv3nNvSwqvfMhLkBUHrllVa5b0EKXErytzbZRHVA5UWsMFlOfP5F1goFePQorCQrrnmGq5XBSsQZAXO2YI8EAOScB0L61Cn31avotdee5U+/ngJCAyYl7FgMPj5//t8x9x449ULi4uLBevGPnapHrCBaJcarlRjr7jiioIP3//k39U1NYMCvuyOmqYr2FWff/4F/FKL/JgsQsIqKpzGEqK+j2aVZBDrglh44ZLDgvr2/HfokUceEeww06A777yDzjj9DEttQKFYPEo+H3JqTCYn+DxOoT4guMsChOJIxBSLm4wHyd1t/Tt5LjjQgFGQ5/w1GJOyQnAdssvLki6SibGsiCAVrkG20HXSOSkV1UyFlSIWRbH4y/yfdJKFtDIhbQRAgltOyuGITUBKB04QDADi4nkkmEl3nHT/4fytW0VbByJR86l2bpH8N54BgCpBNRmnszYO9W4aGghEUnkC/bV50ya65+676aeffmKiyX7770/jx47j2BvH9gCOsRhF4jFyONw8t6AkIRmdlRUVNG/ea/Ta3Ff5sw6napSVlS6Px+Mj+/cf+N5TT9mlyxvwQu3UUxqyAuzUBts3J6gu+2bMeO6y0pLNt3ncvo7QhfP5AnTHHXeyagByebCQAXiQMwTVglA0QlEWw0SFTpUtJBnHcDmctG7tOho9agzTiLH49T6sF02dOpXwN7EIC6o2EliRFOr3exAaZ8ByOkTeCNSywxY7TjLjZNVPucimxi+1eIIq/tcPudP/a3FqGehP5fwIUJCkDRHwF6CDz4DEUFsxIfXKJEkSyVLi4inqEi8kuKRbTHV/xrWwSCN2kiJsiETgPz+2D4ikW062EdYqLCLeoGhaWrulbE89W4cGAlGqPwWJ4fPPP6fxY8cmiQ1Dbx1KF5x/vmBuoqwF2H2JBNVwMq8oJcIbpAQT/jn/aM6c2fTqq6+ypW+YCTMUCn2l61rxRx+9+3aPHj0QSLKPXaQHbCDaRQZKNhNyPS+99MZFf/z+6z2BQHZrSPD4/QG6+eYhdNRRRwl9OCvZE351xeHi3WRNOMTxGi5wBkjh2kAqs8rikRjNfW0uTXvoYb4WrKkRo4ZTz54Hkccl8m0QNoCUD2JBubk55HIJMVBcCztVxJ1CIahlJ1ikUwBPuqaZxZZgglPthbNxQLS9AygACztuadVg8YeloaiCZo2FDjkwQu1H9BO+p6sapBMH0hf2LVshgDJd5UB+Jh3YpFsO4IPFVkr+SNep/LuUE6r/abcORKk2pooOphh+QoIonYCRTAxuVIyodiv5mg4UM9TJZVl2ICbcf+9/6JNPPuEx6dSxExMZ4LJELA0ChHAjgyQC6r/MTxLjoVIoiLidTi+/PIfmzZtHwWAVzjVKyzZ+0q1b59s++mjRUptNt73vxs7/nA1EO38MtrsFJ510kueXH/84uqyi9MXs7Jxch8PFigBXXHEl/fP4fybrKWBHj8UGAXIwpEDXDoXDwnphui84blbOjWFSaUkpDR82nPNsYAEcfXRfrnqaX5BLLqcInJuU4PTT3Lwc8qKct3XIWD3qBoUjETIMmUciaggJlWy5wwZCSgsmZcnsSCASACno3HKXDiBibEyW6QYP3KKFs5tKJoqmUcUtU0UmrNYdxJQlk1IMr+t+k22RwIR/cy6WlQslyziI6qjbmibbA0TiuunjJuo/QcpI44KCcM/iEK7WDMeImG5vbVosy+/Dxe+zK5hVFDSdbr31VjrrrLMICu8Q11UcEFGtYaIC4phCM9DF4rguWOEkBGFffPEFpuEHqyuhD2jE4+F3WrZsM3zPPW/5evbs/n+9ouF2v5H2BzPVAzYQZaonm/g65557rnvZx98eWl0Tucvn8x6G3XNufh4Hek884QRyulMuHbGlF5EZxEJC4aAVy5CCorzkicXNMOnNN99kNxziJAiq33DDDXTMMceQA0o/PEMg+Jkgj9dNOTlZ5MAv03RlEgmTgqEQRaOoPQOrqYk7w758RnqAVbWtBFzhohMEDJboqeXxlKBkchmNP6dvb9k86W6UxAPct6ykhB599FG2ikzdoL322ovuuusuztESB2KYIg7HslBWvlmtvDdF4ZytGTNmMBhp8SjFozHNpMScLl26j/rkk3dW2kmvGZkuTXoRG4iatHszc3HTNNUuXXbfLxJK3OlyeU9VFPIBiC686CK64IIL2J2hk9jFMwhYu3mpMRYO16QFwYUlYBUmoIryCrr33ntp2bJlhDjTIYccQrfddhurO4OmzaVSFaGgALq2P+AVv+faQsimJ3adIDaUQMIqpdSwM/P09lWaqgdSFW8ltV+QTHgO1XLNpQMRl21oUJPqxtTAjHvjjTdo5syZVF5axq5JlDo/9thj07QDBaEGQCTzu6RlKeNauC5EbgFG7y9eDIYJ1BoqotHIw/vv3/M/ixe/WtmgBtsn7bAesIFoh3V1w2/Uc++eRavWrRvl9fjP8/kCAbx4yLy/5tprmQrMu02UZ0DROouBJXeeyMuAOrYMxsu4jdhvKvT5ss9pzJgx/LK73V6ub3POOeeIAmZwp7AGnU4+vxsClExWYEUDC4hiMV3UKuJKqbi/yO63j+bfAxKI0FJYHlKLjqve1iKQNB6I6iV8GAarWjz44IP0+6+/MV0eRQyHDBnCScDSYkP70q2ilMtS0Lrl36HdN3XKFPr046VwS5uQGayqKh27ZMnCh23yQvOejzYQNe/xgTK0u2xz9DrdSIzNysrJAuEApISRI0dy3gV8Z6KEgohfgA2HAz/D3RIKwRpK1aGx2MpWHIDokYcfoTlz5vCLD1CbOPEB2m23rkxK4FwbJjWYlJXto4DPnSwox0FwkygSEfk2XCtVddaqotrMu9ZuXhrYiFgRqPepWJEUpk11lMLJxw2xiNJdc9j0sKKH5XKDJTP/jTf5/i1atGDSAkRoZQxLMhzTtfJkHhh+B8KJkJDSacUvK2ja1Cm0YsUvTHSorCyrad++zfmjR9/5Vv/+dryouU56G4ia68gQEZS0n3xy9lHLv14+1eV074UcIPjRx40bx/pvWBJARIB+nMxFgQcfB15e0HLxlS6IKcsg4DPB6iCNHDGSfv75Zz4HCs/Dhg236vMAvMCMw4uuUlaWj7weJK8i/0YE9rFzDoOkEI4Stp8iPpQKzjfjrrWbJrYrlmBrioQBN2uydlGy4J3sLgBRw2JEbIFb+ne4PlvcVi7Xp59+SsOHDSO/z8+AMnz4cK4XJUvAizQDMa+QhAvNuVQSrijpIYEOwreLFy5kdZDS0s1MXqipqV7wj3/0HNK790HfFRfb9Yya4+S3gag5jooAEnWffXrtu2nT5olZgdyjdN1wtG3bmm65ZTD1OaoPAwESLeULzuAjMjGTrgqAkCxml+6fl26Sb5Z/Q/ffdz+XI8CLPHToUDrzzDOTQMb5MCZyhxxJIGKNBDCxTaJYHAoKUZayQVlvcW/bNddMp9RWmyVdYBhvqbbADLotgEjIMTWErJDOGEzmUFnirVDavn3obVwkD5+T7jmkIkg3nGw8/o0vzO0k+FjVclk/EKVGIjF66aU5NHv2LE7CdrsdlaqqPNmtW7cH3n771bU2eaH5zVAbiJrfmHCLiosntHvggQdH+n1Z/3a5fN6CgkK6/MrL6Pjjj6Gs7OxkyVMJMEmZGKsct0xUlD70ujRj7Chfe/U1mjVzJlVWVhFkaCZOnMhVP+UOk919BKozUU5OgNwuh8hRYm04hSIgKYRF5U9ocTPN2VJJsONEzXRipTUrFbcRquWCfKJbsaIYC+dyLBA660g0BcOugUAkbyuTqPnfVuly3HP6o4/R888/zy7iAw44gEkLIMzIuSjnr1SXkOUsML+FaoWII7HSuuKiks2b6LHHHqVPP/2Y6x3V1FT/rmnaXYFA0TNr134sdK7so9n0gA1EzWYoUg0pLi52P/bY01cHg+GRLQpbt3S5PHRkn7507XUDqEXLAs6BkS+0TFiUeTHIvUh3ywk6rlX7R8ramCbHdZ5+6il67933qKYmRD179qR77rmHAUnKysDG4lIPDqLcvAArKIidrVigAEKQ82HpGyvR0AaiZjihttKkdCAScyRVzRWxIkmXVkgyLYU3ryEWUX1NYMegRWx59513aMzoMUklctQqOuigg5LFCNk6t6jmuJYETFnOIiWJZJUaIZN+/+03Gj9+LP3222+QAdJraoJf9Oixz+VLlrz9/a4zSv8bLbWBqBmOc8+eh+77yy8rH2vTpl2vSCyhtG3bnneI++yzNymOVAxIZO6LBwADSoJOOhDhb+lqztA/Q3Lgxo0b6aGpU5k1h5catWGQxOr1+ix6t7iPBKKc3AAnt8JXj6WI85NC0CkTpQTYNYdVKk0zrRl2rd2krVhE6UAkSQtJ2Z8mBCJhGBn0848/sWsYwALSzHXXXUf9+vWrJQibDkQ4T9S6EqoL4h2QcaREUhII1V6HDr2VsgMBlGI3DUN/8PHHJ91qExea16tgA1HzGg9q3bprq1CockTLlq2viGuaz+H00O2330Fnn302aTpyPFKBWblLxCOky+ngxYYPXZb4lgwjqbOGBQaCk5MnTabVq1ZxDyB3CLRtWfJZVh1VSZAVUkAkdrEoghasCbNKNXbMIPxaq4FN325mc2p7miPUHOTYynpFmG9QQxAK6plwzaW3JUkKN00qLyujcWPHca0iSExddNGFdMkl/2YF86QCRloStZjzgnIuwSj1Pgh5JSmX9OQTT9BLs2fxtaqDlWVFRZ0GXnXVBS8NGDDALhuxPZNjB3zGBqId0Mnbe4tLLy32Llv26lmbNpWO8vj93SFmCoWDm2++hVoUthDlFixWnAz+pnaCKV03saNNERWk/1/W0cHfv/zyS5oyeQqVbN7M6tD3338/9e7dOykAKiizogorCsPl5PiF9ApqEllAVB0MMRCpipOByM4e2t6Rbs6fE/EgLO5g0CVjQ1ZpiMbGiLYGRPFojCZMmEBLly7l0hggLMAqQtmMrQERriUp3XUVxJFKgHkOdt7PP/1Mj0x7iH788Udyuhy0ceP6ZZ07d766f//Pvikutqu7NofZaANRcxgFqw0HHNCn+8aNa+5zu90naYbhQrGwCRPuod12241FRwUZQNSKqZsgKMsY4FOweJDIKoQiRVlmuYO0fqIPPviAHpn2MNd/QaVM5G6gSFvtUgMG8mTJ5VYpOzvA0j5bAFEUqs0qGZaOmQ1GzWhCNagpwk6BpYE4kWStiY2JUO3I1Binx4iMhE4PPfQQvfXWW7zRQa7c7bffznMThpAExLruObQJ8x0K3FIrT8SLhKsO2nRIU3h/8fv03/8+RdVVVVDqDsfjkWm9eu03Yd68eaUN6ib7pIz2gA1EGe3Ohl9s1izTcfXVHe5wu91D/X5/ti/gpxtvupFOO+0UEXaxFgCug2OKYmEy0U/491OEBLGIRBiIBLFBuDHSlZ7ffPMNmvH445TQEtSxY0cWn0QhvLo0W6dK5PY4KDvbxwKmACKW4zeIXXPRCIQyFTItwMvUItXwnrTPbFwPiE0O5k4oJDYz6ZseTMZMjbFIR7Ms7IRO8+bO5eqtmKs9evSgcePGsu6c/Ix0vaWsNOEulAri0ipKByJRj0mh6qogPTztIfp46RJ2b1cHK1boevzW44/v8/rs2bNtYdTGTZpGn20DUaO7MDMXOPzgo/f47ucf3y8obNE6HAnRGf360R23385uMwYThSghZRHquaUEGrx4ACKw4iTwpLvxcC3k/bzwwgs084UX+bN77rknLwCoY5Rk31kvuKIaLO0T8HuYtg28ScaIqkMUi+ukMtiJBSFdDDUzPWNfZWf0gEweDYWgqG6w+5U3PlypN3MtUhWV8+Fw2U8/+ZTGjhnDG57uXbvRqDGjqXv3rknyDAMSdOPT1EO4TSDKscpHhEtacEqbJegq/AgKqQ4n/fLLL3TzzTd8WH4jAAAgAElEQVSTahqouGtEo9FXevTY68YlS95dn7knsq/UkB7I4JRqyO3tc9AD99zzaO7Uyfc9pKrOC50uJ7VoWUigrx5yyMHMcONDARhtPZlwe4EIrjqAz3//+196ac4c0uIa9erViyZNmkQul8jHkAmH/F01GYT8PgFE7JpDPSMobgdDFI2hVhGsM0tRoU5A2R7hXbcH4nFYRSEy9FRdpUzGiHhaw61rIE1AoS+/+ILGjB7NVXG7dOpMI4uLac+99mQLhgs6MhAJ4yU13wUQAW6kVp6GOlwAH6ucBkBKlKw3eMM164XnmbigG4m1Ho9n6HHHXT/nscds4sLOnKk2EO3M3ieCDL7r0UefOfXX1aun5ubkt/N4PXT2OWfRZZf92wrUipdIN7AXFArb9R3bC0R48bFrfPzxx+n1efPYNQcBVcjvOxxqkqyQ9MmrBvl9Xgr4USJclJFAS8CaqwmGKRITMaJkSYGd3J/27TPXA5BwgnuOdW+tI9NAJGs9ORSFvv3mWwYiEBc6tG9PI4pHsYuO89akdBVUDa2YkcynExq8Yu6yWxqViK1aS2i2KOsuNkplZWU0tngU/bLiF1wnHovFXuvevcsdS5cuFPRR+9gpPWAD0U7pdnFT0zSVAw/s3e3XVavvzi9o0c80FQe05G6+ZTDnDME/D0Vs1tzCywSLqNFApHAQetq0h+mdt95mN92ZZ57BFhiK5tUOTuOeOgX8XsrO8lo5RNxyQg0iJMLCIpIZR2LHah9/lx6ANc5xIk0UteMjgwmt4oKi6J+DFPrhhx8YiCLhMLVr05ZGjBpFPfbpkSTICJecwWKm6Tlz7LG2yAl4Z1DZFdVgcWHR7FSxQTzHovfe5ZgoBIEN0yxxuZS7Lr30vGnFxcV2efGdNHltINpJHY/bDh482PfsszMvUE3XqJzc3KKEYdJVV11J/fufS4GAXySOWv5vps1tYxHYHotIBH2JqbmTJ02lBe+9xzvIs846k4YPH5as3prc/TL1SCe/10vZ2V5WWBBsJDCVdKpBHlFcZ/Dh8JCl4LATu9S+dQZ6QLpmYUkAiLS4qPjbVEDEQGGa9NOPP9Ho4mIKh0LUvm07GjFqJPXYZx9Z59GKDQkgSrYHb4nlmmPrx4QQcAymjgAjC4Rk1VsAWLCygktPoCAfPINVVeXLnE7t8vLy8h8y0H32JRrQAzYQNaDTMnWK15vbJScn+z6vN+t0ny/gBFV14sT7qaioI9NRc3NzKBSNcdlkoJDOJRnqv/ufAZFcXPBixqIaPfDAA7R40SIGIgidFhePqO13lyw7VGZ1OSkQ8DJQScFTnMeLlC5Kjicl+zPVOfZ1dloPpGKEkHEKUzymp2j9TWARsVWkG/TL/6vAF48aReGaEHXs0CEJRELb0LLKFFHypNZhMeMYnEDq0RMUZTFe5KuKDwvGnYiPosj4kiVLOC4ajaHsRVQrK9t4RzRaPdEWRN05084Gop3T79B2c61bt/lCU6eJHp8/v7o6xOW6jz32GDIM5P9AXVsnxSEkeZwOF8eIJGOobrO3B4j4HFO8jBA4XbxoMSUSmgVEI9kthziRYMXhZ7yyOieyej1OJjNAYFLTRLVMZiiRI8ma48vvpP60b5u5HkhtWlSh0BEVtX4yrayQsrwV+J6Z1QYgCtXUUFGHjjSyeBTt3aOHJbIrZ5aIk6bnE0H5QaYoAKSwYYsAiOKi2qy0nhDXhKJ3PBLm5wJxYf5b87nYY8nm9dSxTZs9flz14wobjDI3l7b3SjYQbW9PZfhzvXr17bB69YqJLrfnXIDDnnvuxQQCnw8xIT2tAJmVI4TKp9bOsL6mbBuIrExE9u2JxeXhhx+lt996i90XZ/Q7nUaMgGsOAd8EBCKTlFhSQN1F/T2xKxWH2J3yS8763DgswRabNZfhmbLzLgcCChdXrIkmrYptEWYa3lKVLaIfvv+exo0dS5FQmIo6CiDqvvvuXIZEkGfYWb1Vi8iamfyZhKZTNCJKlEiLSFhHCikg/hgGffLJUpo8eTKFwjWU0KJUVr757ksvvfCuadOm1TT8WewzG9IDNhA1pNcaeQ5ICl267X1eZVn5fYWFLdsripML0p188kmglLLVgwJkYuEXqsgAq8YAkYjtIMgD1lyMpk+fQW++8QbvGk8+5QQaPbqYXW+GKawxfA40bbhFuLgDX8CikifBSACRKBsugIgJSvbxt+iBZE5aUFRN4OTRbTA3G/rQzLg0ib7/9lsaO3YsRcMRAUSji6l79+4sy2Oy75dnWD3uacxXsZSJBAeDUCAvxkX+YBVh3loghHmqi5hXVVUFK4p88MH75PW4qLyy9KuOHTsN7NfvhE/sAnoNHc2GnWcDUcP6rVFnjR8/vu19902e5vdnn6ooDucRhx9Jo0ePoUCWn2un8MuepKxmBojEiygsIujDPfXUM1yPSIvHqG/fPnT3PXeR1+tiPTsGQCshEHlEMH0U5shaNWnYGhKII+oQWa4S/klKWTaqi+yTm0EPACAQZ4FFJOn8TQVEmDUo1AiLKBaNUlHHIho1upi6MRDJekgCarZ0AFvSIxYUyb9rEESNamwVifkqyDoep4urvEJ78eOPP0YKBVVWlGETVmnoxgMXXnzlpAkTbq9qBkPwP9MEG4h28FCbpukoKGjZn8g1qbCwZUufL0DXXzeQJe8NBbGZOClcaiGzFpEEIihlo3TDc8+9QHNmI6E1zomzkyZPJJ/PI6wx3LsOEJEhEgmTvnn46VG/ptYMShXG28Hdat+uSXoAQJRgIJIxoswDkQAHJLR+9eWXDETIbevUqYiKR4+mrt26kcMpVDtEufBUTlHqkesCkdgwwe0MIIJ7kZNmVQeXtwcQcQ0tXaeqqkp68MEH6PNly3BtPRYLfxTIzh5yySXnfGlbRU0yqeq9qA1EO66v+U7//Oc/W3322VfTcnLyzzYMhXr2PJhGDB9JrVu3Jm/AS5D3AWEgk0Ak3Blg3gE6XEwymDVrDr34wouU0DTOWXr4kYfI7/fxfYVrQ4AOu+Msiwj/TterY4vIChzLHCKh7WUff48egOaczkAkNeeaAohEVVWFPvv0Mxo/bhzPty6du1DxmNG0W9euLCuVDkQAo3TZKul2E30u5i+AjQVR46KkBZ6Dq2sZBrkdzpSFZ+i0ePFi+s+9E5iIU1VVsdnhcoz7xz/2mTFv3rzw32Mcm/9T2KvGDhwjxIayswvPcjkdT+Xlt8zy+7PoisuvpLPPPoel7+O6xrs/mbiXHiMCO61+t4R4gG2TFdiWsYDIya65V155jZ595lkGot1370aPzxBac5Iqm5RwsIDIqTrI7XbyF+6FFzse1whyKsjdEPRYxJXsKbUDp1QT3wqlww0GIlkkL9NAJBQRBHB8vHQp3TV+PGvN7bZbVxo9ZjR1YeV5qyQJS0kJ5ui2gEi65rDtghQVgAhzFcAE0AMQSQsPHQjyzq1DbqY//viDotGwEQpVvxGNx26IRit/b+IOti9v9YC9auzAqXDppZfmzZk1b3pBYeHZKDe277770fDhI6hr167MVuMorGLwwl7bD55yPWytTDPAQQiWCgl/iJ7Kl1UmsgparoPiMY3eeGM+PfXkk6zr1blzJ5r++GMUCMAiEvfGS8wAx246kzwe5BL5yO2GOjOqY+IFj1EYJaWxkLCqgg1EO3A6NdGtJNtEjL9QV4CSO5QK4LHNVKFw0XyUNOH4k6nQ+++/T/dOmMAbmt13353Gjh1NRZ2KLFkpscVJuua2WLkksUcyRMUcFlaRRpFolAxdpCVgU8X8H1YrASNUpR+++46uvfYaysnNpqqq8nJSlMsGDrzidds910TTrM5lbSDaMf3Mcj777Hlw37Xr1z/RokXLzglDp0svvZQuv/xytoYESJisRMx86XqObRHS6gMiaSUJi8m6oKkyUL377ns0nSX3DWrXri099tijlJ+fl3RZpCgHqAhrkNfrpmwUx0OBIixQhskvOCe1arrQw7Po3DuoS+3bNEUPMDMyxULDwi2BiFlzIKo05L5M/5dzMDW/AUAABLh058+fT5MnT2Xg2XvvvWn8uDHUvn0bdgeLOZxibQpWafKCLH8l251ebVaWiUBiLuarlAIS6QfCkmdANBS69dYhtPybr5A+YYZC1c/07XvowLlz5wYb8rj2OX+tB2wg+mv91eBP33DDDTmzXnz9Vq/XP0hRlCx/lp/uu+8+JLay2wP+aVJNSliJg40BIlwvGAymuetSVwNZAX9fsGABJ/SBrNCqVUt69NFH+Ls8ZNEy1XKLAIiysn1JIBIFyaDOHElmsAsgShXia3Bn2SfuvB7YKhChLpGaeSAC6BmwvEyaPXs2zZjxJFv2PXseRKOLETttkeaGS4FZLSCqleMGOyg9wVWInbJ7LhYnQ6rZW+5s2dFej49mzpxJT8yYDqUFqqgo+e2MU0771wuz//vxzhuM/50720C0A8Ya1lCLFl0Prq4qua9Vy7aHJxK64+xzz6ahQ4dyprfcnemWxH1t/3etfd9WWyusH7jmEL9JsGtOUm5rSXabQqUYbpBHH3mE/eMtWxbStGnTqH37dltYRIoifPJuj4uys/3kZAYTVLjhnjOE8Gk0BqE5MrgQjA1EO2BKNd0tdjAQCaFCAURPPPEEzZnzMgPREUccTsOHoUJrfm3LJ5nPlFbLrhYQIdoEIKpt8eCdkLI/0hKS1hJugPuXbN5ME+//D33//beIFWmJeHTGPfeOvWXAgAE2aaHpZpywSJv4+vbliahnz9P869Z8+29FVUcG/NltABb3P3A/HXHEEWxN4MXDkTBT1TDrdtyfuUPqA6KUMGTaMJsqA9XSpUtZgThYXU0tWhTQlClTqEuXzskyEKkyziKnCSSFrGw/y6FomsHMPhaQDIZ5t+lQXcygYzCyj123B3YwEME1BzACEGAOzp//Nrvijj/+WBp66xDKy8tO5qyli3Zs3SKqH4gwV2MRJLjGknM8XSYIjDpRp+spen3ea0SmTmvW/Lb8sMMOvXLRone+sGV/mnZK26tG0/YvX33vvXsWrVu7dkJ2Vt45hmE6Dz/8cCoeU0yFLVpYZbcNds3ppki8q2sR/RkI4R4yHgRrBRaPtIjE46WGmSup6gZ9+umnnFVeXlZGubnZLHWy5557pCwikA84d0Nc2+lSLLKCU0itmLCIcJ8Iv8CpGJE9pXbAlGq6W+xQIBKUGJVBQKOJEx+gBQsW8sbstNNOo0GDbqDsLL/1TtTWl9uWaw4qJPUdcM0J2R+Nwa42EIEhqNNXX31JD0+bRps2rqdYLBINBqvueP31lx45+uijhc6RfTRJD9irRpN0a62LKu3adTkuGo5Nzcsr2B1AMHr0aDrhpBNEiWQVFoaIEUFgNKl83IB2CVdDbSAS10tTPzCEz/zzzz+nhx56iDZu2MD6dpMnT6IDDtg/eddUjCjFVPJ6PeRyQ/hUxJmYvh0HeAqsS1isvAY03T6lufRAUwKRVRso9agqcwzAuAyHI3TffffTBx98wNVTzz33HBpw9VXk90N7UaYHiE0RW/pQ/JBHnRiRBCIJNPJ8JLhGwmLjJNINRKKs3PgBnFA4b9pDU+mzTz9l9YVwOPhutw4dBnz2zWe/Npch+ju2wwaiph9VtbCw/ViP032r0+Vxde3anVW2C/+/HDgz5LhGkGUFWUyg7bGA6mu2ZAthZ8fy/WypCIkg+QJDqRiU3G+++YatoHVr17LYKYgTffocmUxcTLKJoN2FF90Ume3JFxj5HBbbSYp/CT6VPaWafko14R3qAaKwVVKhUWSFepsMWwglvRWqrKymCRMm0LJlyygQCNDFF19El1x8EbM1xVH7rTCseCr/aStAVPeWcAPCjYx3I7nhs949pnWDMEREb7zxBj388DROsq2oKN1kGNo1lZWbX23CXv+fv7S9ajTxFLj88suz57729hdZgZzu1dU1dMstt9B11w+kaCzCIj61bSfxm4YDkXB0SCDCSydcEJYgKXZ/JJSMV65cSQ9MnEi//vorq32PGjWKTjnlZP78lu5BUR1WHOmtTpdWqW+5aOLOtS+f+R7YwUCEaYVZVF5eyYKn33//PWVnZ9Pll19G55/Xn2OTqWP7WHNbc83BEQj3HAg6eEfS57nb7ebfu1wuWrduHd18880UrKwi3dC0UKhmxk03XTW4uLjYds9lfsaJvUQTXde+rFUKfP99ep66Zt36l3Nz8p25ufn04IOTWNoepRbqAlHt3Ii/1oWpnCEBRHip8CUsG8VKdkVyqgCa9evXMxChPDPoqtdffz3vQpHTJMsw19uC9PwNqyBZ+kIhFMLtY5ftgTpAxKW3w1LipxH07Xo7hAOQnGC6ceNGGj58OP3xx1rKzc3l5NIzzjiNnCx3JY9GApEp4kAgLKSTFnjzx9qJlt6vSey1eHn2bMrKzqLKyoql3bp1G/D554u/b8Q+cZedEjui4TYQNWEvX3vt7fkzZkyd0aKwZT+3y6cceeRRNGLEKMovyGMXGERO049tAdGfOb3SgQhAAhCCC0JK7yT95ZZKKXzhYCl9+cUXCMrShRdeSNdff11acu02pga76urbx1huvCbsU/vSTdwDdYAIsUAAERZwdvFmZCWWc4tpluRyOmn16tWczgAXXV5eHg0adBOddNI/uShjJoEI1xLPhERsLRkfgkIdSBKY2mC1fvvtdzTk5lu4FlI4XLPR63WPPO64fz3z1FO2VdQUM9AGoqboVeuaffue1Hvp0g9mduzQpQgVVq+55jrqf+55rK6Nr+0FIn75sWOz3Bj1NTnlZhAvLoAoFAolgSi1qRS06+rqapa/X7pkCVtEp59+Og0ZcgsDEUNMgwrc2UDUhNNpx1y6DhDBcgAQSWWOLdzJDWpVGriYJrkcTvrqq6/o9ttv5w1aixYtGJSO7tsnqaogbtN4i4hVudNiqMlYEaSLrFw83KayoopLs3z37Tfkcbuiuh5//oAD9hv5+uuz1zXoke2TttkDNhA10QR58803PRdfeNlgt8dT7PfleDp06EhDhgyl/fc7gLx+L78MEohSqTdbvuZWmoUAh20AUeoxUkCEXZ8AldSLjxiRfBGhNbdw4UIKhYJ07LHH0ogRwzlQXD8Ibc9UQUE/2zXXRFNqx1w2DYiwMEsgkvNIT2pFNaQ5aZaQdTp+A9ccEqxHjhzJjLn27duzm+7AA/arMxcbCUQsXSSYd3guxFCl+Kmma7wJE5p6ChkJk958cz5NmzaFHKpiRiKhz9u2bXXj8uWffGrnFDVk7Ld9zvasLpm/6//AFW+/vbjzpEkPPtChXVE/TO4TTzyZbrjhBiosFGw5M31TmByFLYEovd7PnwGRpG+jeyU7KB2IGGAsZQUw6p599lma/+abVF1dSb169aLx48dx+3jvucWCU3eqpItjSsehDUS7/NSuYxFhHkHGSbp4Gw9EtecR/uVQVHrzzTdp/PjxHB/a7f8Vt5Hi0L3bbnW6MwVEDWLNpQER3HJClVtQuR1OsUGDACq7IA2V1biHDb+DSjdtIi0RKw2FKouLilpP/+GHH+K7/Dg3swewgagJBmTRokXOs846/yRFcU/y+7K6gKRwzTXXUL9+p5PLjaJcOpn1ub4aQd9O0VEFxRo7Prjm0vOIwIiDLD5+BxfIrFmz6KU5c9g116lTJ7r33gnUpUsXdt1t69jS6kkpHjdBd9qX3JE9kAZEMtYoym2LfLTMxIjkA4G8LYrivfDCCywzhfgQVOlHjhxBbdu0FoL0/K6kqgLzRimdNLO99O20VAnpFcB74kBKQ0Jnxpxp6ASwVVUnJ4U/NHUqLXxvAbejsrLsuZNO7nPj7Nmzy3fkkPwv3MsGoiYY5T322CO7pKRqkM+Xe6vXG8hu3bodjRs3lvbaszsZps7CoXp9UjiNACL5GEiYxYuLnR6AiGu9pFGyTUP8HQsLrKEZM2ZQMFjFltCkSQ/SvvvuWyuIW1/3NIbd1wTdbV8ykz2wVSBKlYPPnPNV5BEhAAW5qeeff57nIYpFjho1kq0jhYs6ZgaIpKUv5z8sInyxcogp6mwhPQHEBSSao2QKFMEfmvIQaSK59ceCwryLVq785stMdrl9LZu+3SRzoGXLDt3ienxydlbhCYahqCeecAoNu/MO8vtABICagtkkQCRdc/gO14MAIr1WjEj6BLHbffedd2j69OkcIwJjCCWTDz300FpFw2wgapIp0nwvWg8QobS8dM01uAxEvU8sgEhPJNgV9+GHH3IO0THHHEPDhg0jj1sUamwKIEJz0t1zTlMkenNaBZK14TJ0uOj333+nMWPG0bq1f1AkHDR0LTywomrzw813AHfNltkWUYbHrbi4WH3oocdP1IzE5NycFl3LK6rooamP8MtFZoJUB2RF6oCDbEMjLSKprIDLwfUGIEKpBrzI0iqSFhFeQsjuz541i4vyaVqcrbYTTjihnvhQ7U6yLaIMT5rmdLk0IJL5aHDNNSUQhUMhuvHGG2nNmjU8984//wK66aabyOV0NAkQobulvA8sIk5ktRK9ubgkykGaKKJnUkJL0GOPTae5c18lMhIUiQbfPeywg06bP39+rDkN267eFhuIMjyCffv29X7/4+pBiqqMcrn9Xpj3b77xFhUU5LNMDnzdEhS2uHUjgAgvsKzQiuvC4gEQwUUHw1e+eLCIIGUC+jbcIe8vXszKComERoMHD6aLLrrItogyPCd2qculAZFIZhWFD5sKiEBU2LxpE8dQZdwG8/CCCy5g6Z9MW0R1x0K6sJWEeC/x3sBrrjocFI+LGkzvvvMeTZ0ymVwuhdau+TXU+9BeByxe/PbKXWpcm3ljbSDK8AAdfvzx7Vb+uOo+l9N9XjSqqaeeejqNGT1WlCTmRHKUUHCQmVagK9mERgKReJFSKsXpQJTSmoN6tsLSPpMnTWJlBbQJVlH//ufSbbfdVid3Y8sOsi2iDE+a5nS5NCCC1QxrQQIRJnFm8ojkA6vMmPv5p594E+T3+9ldNmbMWDr66KOZOJBpIKorhJoE23CMyQpxHeCDdxWuOgFOq1b+SvdOuIdKNm+gTRvX6Xvvs/stJ5103BS7jHjmJq4NRJnrS7gVlN122+OIsqrgo9nZeXvqBikPPPAAHXlEHy6pAGaosEx0EaStezQSiKRrTuYBSZmf9FCgqjh55/nFF1+w+vb6dcjPM3gneOihven+++/nXCKRSV//YQNRBidNc7tUHSCCRYQCiEm9wka0V4KAvASINVBO+PyzZRwTQnwIYHDvvf+hgw46iAw9IWKqGSQryHdDqm4n3Y+RGCfW6sly5GDpwbOgcHLr9OmP0ofvLyang8ySkvVvD7xxwEV33313WSO6wz41rQdsIMrgdOjbt6/ztzWbrwgGQ+O9vkBhuw4debFv06aNoL+CnYO6Q8hXqO++jQAiXA4vjgAjEeBNZ84Jt53QmsMuT5YKr6yoYHehy+WkoqKOXKOooKBgm3EiG4gyOGma26UsIMJ6LDTZkPQprWyhbdBQ1hynD+hgjYq5yECkqDT3tddYCR7VijH38HPXrl3F5i2ZIN14+nZKBku4rqW7Gu8JqreK36UNCKc7GJSIG/Ta3FfpxRefIyORoPXr//imT5/Drnr77dc/a27Dt6u2xwaiDI5cv3798t7/6PPJHl/W+YZuuE4++WS68847yef3MUoAKNgtZ4FSJi2i+oBIMudAWJD3BVkB93/uuec4j0jjUhHENYZatmzJiwByirZ12ECUwUnT3C5lAZGhp6sPiDL0vHBjHjeizRIMxKLv4PfiwYkP0DvvvMNAsM8++3CBPAASlO0yCURodl2LSObUhWvCVmw0BbSgcINJh+TWr75EwbypXDAvHo+WGUZ8+PDhjz55440n26SFRswHeaoNRBnoRHmJQw45useKVSuezM0rPMTj9tKNg26gs88+mxlpKdkcq6ZPfVIpGbaIpP8bBexwwBrT4jqTGJA8uGjhQqvpIm6VlRWgcePGUe/evbepNWcDUQYnTXO7lAVEsATAKINVBEM6WdeqgRZRXbccU6UdTgrV1NC990yg5cuXMzGiX79+dOutQ9k9jNhlKirVeItIApGMl6aDEoBIEHssHS0mSqgs+QMgqiivoIkT76Ofvv8WQBSLhmqmn3/RmWOmTJlS0tyGcFdsjw1EGRo10zTVf/7z9AuXff71lKzs3Nw2bdrS+LvH0YEHHkjhcIiLzyGHHNFe6fNuCosIO9d0twNe7lhMKJLwfU2VSktL6e6776Zvli9nnzwYc/iTx+PmchDnnXceA9PWDhuIMjRpmuNl6gARFmdJgGkMWQFzj13Slpo25ijydBCjfOD+ifTzzz/zBuniiy+m668fyG46sEybwiJKByIJkJFQhN2Q/Dd+WYSbW7iznRSPxeipJ5+g+W/MQy0xIxwOLvX5AjetX7/iK1t7rvET2QaixvchX2HIkCGBhx9+YlxuTstBDqeHDj/yCLrjzjuoZasCZgI5HKAnQMNK3LBecesMWETpQISXShAWRD0vvFQet49WrFjBApOoSeT1eBOaFtUdDocHQIQdKcAI4pM2EGVocuxKl8EcNJHsqbNFhLnLGygxaxvMmqtrhUhizQ/ff8+uuQ0bNrD1ddRRRzFrLicnR6Q6ZDBGtK1h0GKCIcjyW/yfBCKopAqW68cff0z33nMXEygi0Zpfo9HIkEGDBswtLi4Gq8I+GtEDNhA1ovPSTy1qXbRbZU30+dz8Fr1Uh5uuuOpKuuSSi1jOhxNKHRKEZJfX42nPMBChfQAhqTKMf7vdHiYq3H3X3aTFNfj8v09o0TKv19fH7/fRkUceyRL8+QUFgv1Q6xD/Flpzf1Yhqb6O3dp0+/OoQ0rNzmRAt48m6gEFJAKTYlEhCpqK5aSICmK0hOxO6vuft4fjQ8waNdhNHI0nOI9txvTHqbqyklSFqHXrNjR56lTq2KkTKShPnxzqzLjm6t9kBfQAACAASURBVLZSEnuMhMGei4SeYBhCTaIkU1AHu89BJSUlNHTILbRx03rSNS0YiQYnOp2J+0tLS4N//vT2J7bVA/YbnaH50aZN+6MjIf2NgsLWvpzcPBp6+23U56gj2c+tcv0h6701QRbAJrO+xffPF+Q/b25qSPGSgagQjkRZRoXZcU4XPfPMM/T49MfJqTqpuib4ZCwW+70wv6DY5/PSvvvtS7feNpQ6dRHKx5Doxw6Qczq4zag5xP+33OnQ5MLjQBCTX2GrielTCz8rpLCUuPh9CkxwPSGpIpe2FNiJOkzW3cTfFYMUSJezK9+evqKz69QHsXQMlTQ9Q1HSzvqs/AnjmNwXiR94DLmwYpTLauM0VqRmso1ChqqQzrWxxIQWBkudeWvJ8oDYgC+ZxO3EtWBtJXRSnA4KaTF6+ZVXaM6LM0mvDpPP5SKn10V3PXAf7duzJzlJJWdyjP8KEKXm2Z+/L2LmAXgi4QjFtbhwz3F3iOcWM1OlhBajaQ89RHPmzKacrGyzurpyjtOhDC4rW2vXKPrzjt7mJ+w3uZEdaL3cSsvCjrfF48bdrdu0pU6dd6NRo4upqHPHpAsu5WKwSiw0qPDc9jU2PWkPQeGacJRFG5GzgR0mCAkL311ICqkUrA6OMhX1F4eqPFZQWJjdoag93X7H7XTIIb3Zpy+ABb56g606+BYZ1CzZIFwDAMOCkbyw1QVTy61j8ifTVj4BR2IRTcGXfEIZh0qCnlzsLCASi6w9fVNAlNbvDBIKpQORKExfm3yt89DUHRNiphgvyjGpMWeNL2YCEj2tIo28VCPmmbb1EPEVDoRSrRImcLMlDHJguFUHmW4nbaquoieeeIIWvf0uKcEIZbncZKomDRp+O5141hnk0IkcKaSslVKwbfXthswLlS1A9h4wOyPlRhePJ7Y9n3y8lAYOHEitWrakysryL81E4qpwuNQWQd2+pWmrn2rIiDXyln+/0/v27Zu1fPlP72UH8nvF4gk68aRTaNiI4eQLQOTUcmRgl8ibR5HnU79FlJm+SQciuEFqwjGKQU/L5aR4NMYyPmVl5ZC/1xOx+NWa4fhSNxNP5+fn7FdYWEDXXnsNHXfsMVzCGTtXEyxbVLCE/zyhk8/h4uZjh4yX1kBQF1YfwInxKLXg8U/WLJNLJRYovh7/XiHVULfRHWBOiUMYkVhQVT43s1n+men7nXMVzK0UEJkc06kN1CK6kzYu3H+pz2H/ALcZSncnDJ1CbB1oYoxgBVlxE64UbFlCGA98OXggUHJRgA/sWwiH4LvJvjWDHCqRC0SahEExTaOEolJZdZCmTJ5CXy/7khyaQR6AnJag8y44nwbedAM53bC2U5Zceo2sTAMRyj7IYnnxhCZ6k70X8v0Veo011dUcR0XM10hocafquPKww/Z/fvbs2VvPAN85k2KXuqsNRBkYrqOPPq3HJ0uXzO3cpetummbQddcPpHP6n8suOfHCiHyIHQVESasCrhHDoHA0zqwfWEQb1q+nc8/pz8HgspKyPxIJbUB2dsE31cGqGa3atDrR5XbTxZddQv3+dS75crPJDbcMSkkYBrl0Sv5bMSxHHBPxVLFL5l243CGzmH4yniQtJXbppVlN4oV3JgPi6cX/RMg4FZGQz5XuwsvA8P0NLvHnQASbE2MAEBE9arE4uf8t5xMoy6bC7qkQFBXYIsb4pmCMQQgWMsqNMCClHKRwb6lAHECP5dFCrhAKK8DKSjiIdOTROZwUjcTp9xWracrESfTHyl/J63KDTcOW1FF9+tCdd9xO+QVZpCbrDv1V19xfG1YAkVTjjsZj7FKEDc/dw/WJBIPOoShc0vzzz5ehvQmfx3l3u3YFd3/88ceRv3ZH+9PpPWADUSPnw6xZsxyDB9/5r1g4NjE7J69Fbl4hjRxVTL0P7SXkQiQQ1Ylo7CgKNAeeYxrnaICS/eknn9CNN9xErVq1os2bSz42dfO63Fzzl/JqdVJ+QeFlJpmOQ/oeQSdfdylldWhF+U4fFTq9lKd6yBM3yQ11CH458Wwy4RBLDYLcosiZWNtg8UggslY7q9y5g19y6ZhTSFMcWxQKTFlStTUo5P4YKhWqdZ1GDuHf4HQJRNbCyU8kejjlHhNinuIQKIG4HrvvrF0/L7a6wfk0gkEmxon/Lz8jthdkWK5lYQEJqxdzgK8Ba9kA0QCuYIUSqArsdFO5qVGVEadgLEJVm8po5Wff0Lz/vkBGjbWGu1SCuxBxylEjhlOX9m3IsYOACDMXQAOrKAI1CSTcpumf4D1ikoXDQS++8AI9/vjjBCF9LRad1759x6u/+Wbp5r/BRNppj2ADUSO7/rrrrst67umXi/MKCq5P6IZ3v/0OotFjxlC7Du14MUaAnxdtaxGWSXSZBqK6CYPp/wYVVxbJe/rJp9gvn52dbVZWVb6mRRODo9GNf+y131ED1q9fd5c/KzuvoGsRHXrj5eTarS1lkYdaev3ULiufAanA5SW/aZLH0MmpJ8ihJ8iJYn94TkliSDqBAERyURSrFTuDLKNI7Knrs3nEwibASCyo4nPWdOUYhQAi+7CgBZuCLYotpjns4ApNdpZgHjp1QUTgRRZ9qqqCth0TiaxizuK6kmkjRkLEgcT/5LgAmNh953Syyy/BLj2VRUSrdZM2xGP0e7CCNlSVUjQSIXcoRqsXfUo/LVpCgYRJ8WgkAXNbU021Y6f2NGzYnXTIgQeSI0mba1qLSOZKMQhHo+yexGxNsupYkshkr8Jnn35KEyZMoHg0SlUVZSsOPvjgCxcsmLfMnosN7wEbiBred3xm5zZ7dt5UXvKfok6dzohGNde5/c+jq64eQFnZAbEIMx02HYjES52iQDeyAdbp9QER7325LDh2uRpVVlbS8GHDaPnXy7G7i0QikUcVk8YFg+vKTj/r330WLHr/2bz8wo7xHD8dNvga8u23OzkdTo4DeFSVvKQwKLX1BqiNx0ut3G7KMk1yJTTC8uOwdstpK5VsnRUo4tUpxY6zxCwdSFys7bET52HxhJ+eZ6koU53KaakdeM9ML+6aV0mPw3EPpeFz+gtuecuSDEUHWy3C2IFrlYGDFbdjVv5QytUq3MoitmdINzOPCWgQcM06KAEXrctFEZMoGI9TZSRCGyvKaG2witYnYhRWDYrFo+TTTcrXTPpi5lza/PUP5I1GDVOLfZVQ9NbugKdDXkEu3XTTDXTSyaeQAy47PpoWiDDPYM2xLBYUx5HkbQER96mlkweizqaNGxmIfl21ikLB6rL99tvrlsWL33l615w9zaPVNhA1YhxQBO+RqU/1CYfDD7Rs1WZ/Iody1YBr6JJ//5sSRoIUpm3LBVPuWIWzQyyuOybcjoUmHI7SunXraOiQ26iiooLKK8pK3C73+GsHXDC9uLg43PPw44p+/O7nV/IKWh4YdjiUowdcTj37nUKbw0Eq12MUUQ2KmDq53Q7yKwrlqU5q6XJTe4+fWnt9lOd2U7ahkC+ukQs1jyxtMpFyZBJiStiFS1eRDGrDF89LGQfLRcBcdI2IQckdewqA0t1PjRi8v9GpgvyRxO4kEAniSO1D0u7BTtNVKMIL/TjBSVApFkYCdIzBydSt6qhMl8fPFsqpRBpo2FCndrrY7RYihSqicdpQU0Mbq4JUHolSVTRGNfE4xVWTEm6DzESC/LpJHd1+amk46MUHp1L56t/IZWjxaCQ4QotF+rRp2/IUv8tFV11xBZ15/r/IzVI/Ka+CTIytjbbpm5ItWYCyB6R1U//Qi3kFpmjUcs+x9zkt7wkg5XG5WJlk6tSp9OnHH8Ni1EpLNz3ywQdv33LwwQcLLS37+Ms9YAPRX+6y1AmzZs1y33zTnf0VUu9ye/wd/f4sGn/33XTIP/5BhqmTCW4r7z/xXdJpdw4QwSr6/PPP6c7bh7H/3zT13xwK3fbyy/99BS9Q69b7BaJGcJLT7bssGtfVc66+ii4edANtCFbQxliENiciVKHoFDJ1ilOCA8sOXSefSZTr8lALf4Da+ALU3p9FAaeLPCaRM66TSzfJrzoJ+1qF5VJEkTU42DmGRCazrRBTwBfo4dhnJ2WQWHJFMPLYj88z1mG5jBoxeH+jUxnUUWLEsoTAYpOYIQCEaSTCrrDcmQlYJw5dnAfdN2bAKaRF4hSNIFiPRVjE7uCkghUEWlgCFrZCpKkKxRwqVekabayuonWV1VQRi1F1LEahmMZxIZRQAFXb61TISzq1y86hLvktqcibRTVrN9CdgweToieosnxzUNMiZ/p8vv4+t/vqbK+P+p12Ol19/XUUyMsTMjucZCoUs9k6MdPEDJIJ1njCrQPRtofcIlkYBoGsADBKaEKSqFYNIyJCRdmXX36ZXpo1h/SERqWlm98ZOvT6y4qLi9f/jabVDn0UG4ga0d333PNo7hOPTb0pEokNdji9eV26dKEHJ0+hlq1acOBWxDolGFmZCNbWNdOuuW0/BkpCaPTKy6/RlEkPUVyLmLFY9DtdC99UUbHhfUVRjJ49e7rWlYav0jTjAYfqdu/evTs9/vST5MvOoriqUEksTqWJGK2L1NDGeJhKtRhV6xozoeDSMY0E73gBOPleH7UJZFFbXza1UD2UoxNlkUpe0yAPMIiBRhAeTANAhELNABsOr4P8a7lixI6dA+EW3Vju/FUDtG87pZVnGJNC8CoLC1sAkYihMfAw+Dgs/oLFe1NM0qwMU+TqqLpJpmZQNBSlKEqDQyBXUSlOBsVQUkQhiug6BXWDquIalUdCtClYSZtCVVSdiFICdGbMd8MgNzko4PBQrstL+YEsauPzU/dcEWMMmA7yJBL0/sJFNPTO2ymQm03VoeqPTJ0uMfTYxfl5hcOcqsN9yME9acSI4dS2bRtLicFBEPFlUIWVwnPEOhoJRAKcUwy5eAIlwSOkxRNJIJIgaOo6W02fffYZTZs6jWqqqmnT5o2rnU7tkurq8qW27lzDFlQbiBrWb3zWMYcd02nFb2vuSSSMc5xOrxNlH2697TbyZ/nZIkoBEe9Fxa6UA79CIWBHHVikYtE4PfbIdHrx+ZmkJRJ6KFz1XpduRbcsX7bkB0mjKmjV5TjTpKf9/uy2WjRCr7/+GnUq6ky6qVDCMEn7f+pqVHFQNSWoLKHRBi1Km7QolSUiVKXFKEzYYZtMcVVNg1xElOVwUq7TTflONxW6vNQKNWewIJHK1pIzYZLTcFgZLegjLDBCdVlqNQg4hztTFf47SRO3uQo8hQSDTQCRoL9LVqKwhoR3VDDd2Aq11D0EnVtoqgHt45pBYbilmGqtUjCRoIo4xjZOVdEIlQaDVBLXqArK3AlAlA4GM9/XrRLleDyU5/FQ60AWFfoCPO45bjflqS4KaAYFVBc5dK42RxPuv49eeX0ueQN+xGSmq1rWbUSR4x1kTMrJz29T1KmIRo8ppj337M4ABHFeVBFOWnW1AmHb55rb2vuWDkT4jKbrDETxmOVpE7smBiUAET6/evVquv/e+2jDug1UWVUeq6mpuC4er35aURQ7n6gBC5sNRA3oNOtlUHr06LH/+jWlUwryWx4RT+g0ckQxnXr6aYJXxCwyrArSIrJcczsYiCTzLBQM0/33PUBvv4m6L4l4KFL97HUDrh5+113DNsguaNdu9z1rIqHp+QUtjigtKaFJkx+gk044USSpYgEBaDhdpME94/ZQ2O1gd93mRJzKDY3KtAhtrKmm6niEavQ4xRwGJTi8YJLX6aKA4qRsQ6V8w0mFqodaugNU4PFTvi+LXArxF+JFDiNBCKSDAOHk3Ba47IScjCTK1Q3QN3AY/yanSegRKarpsUdYkDqDEJJLVTKhasCq0rBEnfw7cjgoqptUFgpRSU2QKqIR8T0cocpohMKmQTHI/iQ0ChkYU4XzybyqQtkOJ7X0+6ltVja1DgQoz+nkeKEP8lAogof8M1MlF9x8CZ3pz+WVlXT5VVdQVU01lOFrtFh0REGe65HKzeZeRPozLVq26ZHfqoDuHH47ax9C7YBBIFk9tc5GrhEWUSpJVjDk2O1nGBSKhHnzlirfYuUTWaBUXl5Oj0x7lJZ98hmFwlVUU1P1n59++mpUx44d7XyiBrxVNhA1oNMsIFKP6H3UiStWrpqWl9eyExbIZ559jnbr2o1iWlzk2HAEXlo+Fg0WMgU72CLCTnjN7+towt330ldfLCdD1yKVlZsfvPfekXddf/31NbILsrPbtVBdzru9Xu/lcU1Tjz3+OBpTXEx5udkcu2H3hEPUNYrpBi9wpsNFpDooYRCFHSqFHQpVxuO0IVRFa0NV7M7D78JkEld74dQqhVwmHHJOXrAK3Q7KdTkp1+/jHTV+zlEd5DeJXIkEeQ2F3CBAwNsJEgOKlQHg6i1z28AB3aVPszY5SStbzDmmwMONhZxkuDadKsd7NMRBdIOqFQdFTZNChk6bQ0FavXED/bG5lOM8CVCwDYWcqos1CbEJAbsxixKU61KpVU4OtS1oQe1y8tny8egmW7guxHP4SyTD8kIOZQbEFInI63HTss8+pVtuHsQ1hyorK35s16b1Teedd+qi1aurWr/6yosv5ebm9UK7B998M6uAiLL1wvxN0qkz5JpLKSeI8iki/mRSOA2I5GeYvm3lT4G48Ox/n6NX5rxMGrwC5ZuWtG9fcNaqVavsfKIGvEs2EDWg03DK3nvv7d68sfwGl8tzl8ed5W7brh3NnDmTnC4P67OxNcSmRMoFJ/XRhATLDnLN8Y6Y6LtvfqBxY8bTqpWr8OKUa7HIiCFDrnksXcJ+8ODBvmeff+Uq3VBGFBQWtnC4XPTEEzOoQ8f2HANSnGBYgQ2oMgkbwW2OR+A7KLyqi2KIKzhVijkVqlEMKo1rVKpFqSQeobJYlMqiUQpqGumIFKE0Bue/6KTiyzDIqxBlO12U78Xu2kWFoIg7VAo4PZSleslrqhxj8EHAldleMjaSPpXl75CwKRiKaOOOdIc2cFolT5NPU5dyzbIz1vPw3EpDY0Fwh3vUIE1VKQxJGkWlKAq8mTpFdY0iepTCkThVxeNUkkjw91AsStWRCFXWBCmOuIhD5fgbtOH8ipOyHF7K9QWodU4edQh4qaXHQdluLyc2u6EHBy+0bpDTyhNjeo7FGYBLV4c+oEMoWMcjcfrvU0/SC889R1l+r1ldWb4wOyd70B9//PB9//79A+8uWPqE1xc4UyHVecEFF9CgQYPYLSfUSZRknChTEj/1ARFYhOFohGJRwR6UAMWgahEmcN78N9+iGY9Np1g0QsGayiqHwzimtHSDrTvXgMlvA1EDOg2ntGvXzm8kHP9xufzXRSMaXfLvS2nIrUPARhOKw2AjcfRdVjdJ3UguLg289V8+DRvUxYvfp3vvvZfdHGvX/rH6sH/0vGrBgjcXpQdXFy1a5Lz44iv+GY3rE7Nz8/eIRmM0evRoOvHEEwSRwKKcMy1dqiNIpWeGVrDamPPGQIy8kgQWD1Vhtl2NoVO1nqCqhEbV8RgFY1GqTGi0SdcohM+bwhUHuRVFdZPD0MlNMXI7oObgIJ+STS2cXmqrEvXIyaUWumkZnJJlJzbOApzEDlr+JICo9sagdkfK3K56ureBAqsc06qHQi0132q/fDLgJVbwLWnX8rksXQSBRgywuqUF58IA6TEit0FVqkqrwjH6MZqgclg3sTiFtSAlHAkYK6QZRBGUKMGmIqFTrCpIsfIKCpBCLXw+ynN6KN/joXyvl3I8PhYk9bpc5IOmHKR8LFcpx5ispieVm6xSEoJ5x9LsgpxiKFRZXkNji8fRipW/kK7FQzWhiic6tGt71w8/LNvYt2+xc9XvM28LBWN3er1Z/qOPPpLuvnu8BUQCEJJyO+kW0V9+I7Y8AXEzni8cQ4NqvUbhWJRVJpBPlF7Qj9ugKLTi51/onvF3UUVFGZWXbwoFAp5L1637Y04GmvM/dwkbiBo45O3b71kYj9XMdrt8R2uaSePGj+ey4JFISLgkeLcvLp6+e5N5NPVWgWhgW/7sNFC358x5iR5++GFe4P744//auw74KKrtfabs7G42nSQQpESkWQBRUcCClCcCz/7g2RULVlQUK8XYCwoCioAdng30WbA8UAQrgoCgKFIUpLeUTbJtdsr/f86du7sJAZJlQYG7/mJCMu1+c+d+c9p31iy9sP8FA6ZMeWFl4r62bUuNGxe1DYb1p32+zDNcbo/Sr18/uPWWW8GXhk40rL6PL/DxFgB8JWJ1QliJTyFy5+0diQnTfZGQUGss8v954yEUY9V1qDSiUG4YUGnZEDANCFk6VFE1vgRhG9OAA4AJ4xjbiFge8JkKHOFyQY+CRtDCVigGwRcQwpoPqFoiQ3yaJ5IU39RJbHauuZZFygn47wnnnf+OFhmfA/ELYnp71ZBPIM54ESnfg9ZI+ge/UvYzP4ST8A4a4qsHQXZLUKZK8ENZOczzB6BEdoHbRNdqEEA1QJFVcEvMnZapuiFNcYEaNcAVjUK24oJczU1JJl5JArTvqfAVyYdO6Ehe1MbXTqo4K0SOjxeV29G9pkgu+Hnpchgzehw1wrNtfZNhhu4f9fjI/wwcOBC7N8oFhYdfbESVZz3e9KzWrYrg+eefI11ElKdCIuLWSbWsufrfmJ32QCLiGXk1iYgUQRI6y/I7UVZSCiOGDYcN6/+Eyspy3bKiT3XocOT9c+fOFY3y6nlPBBHVEzC+edu2x7fbvGnDF7k5+XnYCG/ixIlw7LHHQiQSAhkfGidF+e9ARIFAiEho+vR3KFi8ceOfc6649Kp/vfTSmNKaw7/yyiuz33tv5p0ZWbm3yqria9u2LXVzLWrWLJ6ZRSm0vBcNHoGRAXfHcOFSdN0xcsDtWXwC246hlWQhRhg0p8VLBgMkiIANQTsK5aYO2wwb/FYYKo0KqDQCEJBl+BNDb6YMrVwu6JtfCG1NlKkxWZUW1z7jsZHYwFhGGXdnkUhnLRZHDREhhz04iezUcadOs4ZJ4/BjxF2xXL6IzY04fvgT2ZOcvPjO/IWGH4u+s3HRMSwkfgXQIkIiUtwy+NM0mLd9B3xV4YdySYU8WYFMxQKvywSv2wuZqg8amgpkyxrtZ+tRsoxUwwIXkg4li1C5VzxZxGntsKtkxVjB6E5EhIWiBphRgA/f/xhee3UqqlfbJTu2/NC4acHtF/X/57zi4mK6jYc1b3N6oCryH58vu7GmyTB1yqtQVFQUI4JYvCbFWac1iQiJM4DuOZQ6ckiKsE4gWD0UgfHjxsFns/4HGekea9PGDZ9073Hy5R9//HFZnSaI2KjaUyrgSAKBbt16nLXsp5XTfOmZnpYtW8HTT4+Gxo0LSaMK1wf+5laTiJI41V7tggt0SUkZPFBcDD8s+AHK/X7ISPeOufbqSXcVF3ff6c3Ntm25S5ce/1r1+9oxXm9a47z8fBh6xx2UvYRJCpi5FMskkqrrvVFmFhEUS6fFIklaMil2wNSeySLEBRrrgyhZ2wYdixPxuBhVx2xDRQFd8UBEBdAVHYKSBRsMHT7evAn8URPaaB74JxIRZvFhXUdsXWbFlxiY5/VGnBwxLocLPCU8xKwULhsUJ5zawKZOoUmkitM+NQwIlu3H3LWJ0nCOpy1RmJyRTI1XxcR/49goDGmroKAVSmoU2CvKhFKvBt+XlcAXJTsgpLrguIwGcFQW1nVhqrUCLlslN5wcNSAcDEE0HKZaLlVS6DhkaFJfIbyTDk4OKeHfa/vURkSJWWcV5RUw6fmX4Ku5X6Myvbl1+4bpV11x2ZAJE0Zt4cdr0bZD69JtZS+lp+ecEghUwIQJz0KPHj0oNhRzy1G/oCRuyG6eJDqkY/XQqwFmzoVD5MpOJKJEMsLEhff/+x68+MJkcKmyXVa6/ftup3e78r333q7madirB/gQ2VlYRMndaKlr5x7Dfv115cg0X5qrZ89eMGz4cMjOzoYothqmrqysIvuvJiI8/59/roeRw0fAqlWrSJ6kRasWly/78bupuxr6XXcNP/KZZ557qVlRiy64AGDmEn5lZGQ4uyS4XWitjVtE8Z43PJXYiSE4ZgBW67OHmREUtQjwsBRtFzZOM1mLAdN2Q1SRwHCZYKgKrDGiMGXjWop9tHF54cz8RtAaU5Axgy42i512BQlN2VjmGCM/dBFhYD0eQWLDQcsscdFPXOJYDCRJItoJLS7kGo8b1iQatKJwjU1sKlfrou+Mma6P2JbhrKKCtWXAdk2Gef4y+KqiDCKyAqem50GXnFwoMHRQDNaWARsdmmYUImFsnGgQ77A4jERp+lTRhYoKMb0/bFQXf8GoeV27JyIJ1vy+Bh59+DHYsmkb+P2lQT0affTaq89/avz48UxhFQBatuyYXxWselJRtCtRMf6mm26AwYMHsyaNjuuPlBZSTETcIuLXgefCGBGpkDjGbM1UblQC+fbrb+DxRx8BjaR/tqxMT/fdsnnzmlnVep0kt8YcUnsJIkridhcXF6c98djYt7Oycvu6PV65/7//DTfedCO43RoFOZGE6O0qphy8nzLkahkLPlA/zF8IDz74IJFQZaXfatyoUaflyxftMrsHx/fMuJfHpqdnXI3r3Iknngh33303NGnSJBbMjZ8qYdmmAknW9pt9uCI3FqhymR6n2RiFSSijA0JSlFxAbhvTuqmjGpi2Cia6jDQmK7PeBnhp05/gV1RoJbnhDIwRodWFHdi4o8pZ1XkrCv57di0O/VBb8pr3wwlUJ8ZgEnMHkpgj7Iw73/edLJyEYzO3IRJ14mPJcizjiO6sH0cNGFCM1LJBcylgWjaUprnhW38JfFG+g+Jx3dJy4dScPGgUjYALISZhP5taHoRDYTCiBst+JKtAYW3BHdxYw1enVomSFOpnEeG9x5b1n3z8Kbww6UWSctqxY+vWJo0P67t6dfV5eNRRR6Vv3Fw+zOtNv8uybPmEE46HCRMmgNuNTSYZUe6krJDk/am+W1zKh2aubUM4ytphmFibkOD+5X9HN/dvUGwORgAAIABJREFUy5fD8PuGQSBQBdFIaIeuRx649dZBmI2K1QriU0cEBBHVEajEzYrvfLLRqGdHfdKwYeOO2EjuhptugH/1/xdtgm9uREIkq8/hTa0boS6XzAOvpmHCjA8/IrVgvLaystINhzfPO2HZsmVbd3UcTFpo1+7E89b8uWFaXl6+kpWVBcXFxXDSSZ1rEFEsnB5b6qlXjbPukyyPU9DL6InFiggVkp5hkRlTwVRwVFhAVx9WsOCfNTBJmNMAW1JgAwA8v3ktlMoKtJW90LegEFqR8jd1QmLnJ78XBtUxuuHo+zlXhufEa0GhT0oecfIFeC0kOQ4TsuN4nIu50lgSRs27WNOy2glPTFuu9kunLQNZL4lWJTdvmJ4E1n3FewfymBE5F52jsbR1Sk2ngSMRsX5QmEaPfy3zaPBdRSnMrSihWqHTvFlwam4e5Ed1qsPCc6iKTCSEmWHYh4iwowOiCFO8eJhl3bBz4YhqkmmMJHkDOVQVcRZzeimTsCV9FUx4biJ8OfdLsAwDKirK5h591OnnzJ//ekUiRCg1tWL1xms0l/aYz5eepWlu+OCDDyA3N5c2o+Z0ilJda64uD8QetiFdvRoEGzGwjxcSUdwaSxwr4lWyYweMenIU/Lj4R9BUuaKqqvKpYcNuG33nnXcGUnBZh8whBBElcatHjHjw6FFPjH2nyWFFbbMbZMOQO26Dbt26OeKMDgE5Af0kDp/ULonCjLQ2OZpcekSHl158GV577TXys/vLS2dcN+jSf48ZM2a3FeC9e59f+PV3336Tk53bAp/Pq6++Gq65ZhBomhYToay+NDtkgHYApa8zoUxqGxBre8EtDyfUTn4zXDhJ9pQKJrEOhi16KiMiyaBjrQeAiZv+hBJZgjaqD84uKIQjoyYoUaeJtTNe1i6ANWmjxRpTzZ3FE9MaDEfxAq8E41YU/SB1cObtoWZxDhHwLjx4JGqTUI8PJ4jqu8QTJRI70bJt2GKPStU7u+toWWchG0xvp1xo9jvmrnJoQlKpFbesqFCqqfC9vxS+Kt8BEcmCbt4cOCUvD/KsKBgmKi0oIGHbbnTLRdjLO0nQJhq4tYx3d1jEYjiOsC2++OD1Yv3Qil9Xwtix4+DPP/+EULDKNs3o7eWl68YmJjri6VDR/umxz/eVJXlsXl5Bix3bS0lg9Kijjoq55yiDLsXp29RJ1rG2+LCxlxJaRCh+WpOkcBt8zwxUVcEzY8bBnDlzQVPVANjW8/37D3hszJjinRKB6jF9DrlN6/l4HXL41DrgB0Y+0f3pp8e+lpffuGmjwwrg7nuHwvEnHF/dLVfDlN/XyPF+KYkkhA9PVVUV+eVnzpxJi0J5acmjodCO+yUJV/hdf3BBGD/+xUdAku/xeNKg43HHw4MPPgz5+fnVgrrxwly+grEOnZjmzSwjp3+Ns8JR2oKzKQu0Y12KygiJLBYDTAX3VUi3TlJI0Qw2gQSvbPgTtpkWtPb6yCJqi6rRhsEWkNhiziwDPBbz6bMFHsmRbCTVFbNsyBXmZF8xHcAEpyLv/krK1eSbqtctZETE1MXx52ohDUeIVEYC5jn+ZEEgGxpE4Ikf3vCOv1zgdVKcxKnTQQuQmmlgC26MsWkuKNEU+L5kGyzwl1JvnZ6ZBdC1QS5khUNU4WyAClE9SkrTFsY1aZzUeKNaETaDNeF6ElP+aiCSSEQ4H6kGh4pAJZj56Sx4YfJkMEwDKivK/5DBPqesbP2ymqCiNZ6d3fg4A4zn8xrkd6rwB+Dhhx+G8847L0YURAopjhHVRkRRyyQiwvhZbURkWSaN8aXJL8OMGR8jcuHSkpLX8/MzR65fv0Iocdfjianf01WPAx/Mm/bte8EFX82ZNzEvvzCv+eFN4Z5hd0L7Du3I4qA3JdLFYrpV+/NDrYxVdEs5IpeWRT2I7r7zHnoTLS0rDZt65Pqqqm1T6qISnJ1deJosy+9mZGblKaoGI0feD/36/ZOUvNmHHDgJPzsZVg4RxbZhmQmOS47lz/FGeEydARdSrDNCImLCqSiZSgujbJAC9Aaw4O3Nm2CLZEMjVYVTcxtAa0WlZn3oqyelB+x5ZLOWBujkoqw9qi122gcguZG5we5PLAzEFzWnmJGpf8cpFq8xGZ1vJjAa6ysbnwqOXhlP3Ij/AW3DaMxtx8mMqxVGkWSoQNRpLkjeTiRw3EuFqKJASAKIKAA7FBt+LNsBy5CIgiE4I7sATs4vgOxImKSVTFOil5QoZqNhgoLjTmbJHfH7yjPzWDakU+O0G08z1dRaJrnPcJHG+VhWWg6jR42GxYt/BEUGu6R0yysX9h9428svP1lZ2/ORXVjY3AiaY9LTM85WZE0566yz4K677iJrHI9Hz1mKiYi3Ck98ZrHAGrPmUHOuNiLCyYXSRVNemQJTXvsPuDVP1F9WOkPT5Lv8/vW/789n/0A/lyCiet5BtBQmjJ9yfSRsPpmVnes78pg2cPewodCmTeuY64BP5sS33XqeJunNuYuO+9KxB9G9d98H/vJyCIeCq93utCs2bfrtu7qcYNCg2wrffPP1F30+Xx+3O03q/++L4OabbwaXCwPHbLFibqTElclZfHnYg/7Egr2clrnUEX/RJjUGzM5ykh2wLYFkaaTgDbIJIU2CVVYEpm3YCJtdAF6PBEWaBw5DrTpFBZ/mBp9LA6+sUMKD20L5Hwk8mP2FLwS83w5GP6jY1rmSWKfROKmy7keOm9HxgPGHpGbWVF0w5NswS8NpDMjboJMLkZ2Lp2+7MJsNLTrHnUgCpbi4o4tRxaJeTFfHfVitmmFhmwYZqiwbqmyAKsuAsmgQtps6bNCDsA2Vq0MR6JmdB10aFkBWVAclKoERMsAMhgHf6tl9ZC5VRkRsxESksXiVg8me2rNT6YLTcwqFT1UVlixeCqOeGAVlpWXg95dt83m1oZs2rXod24/UhuFjjz2W89RT4+9WXO6bMzKyfa1bt4ZRo0ZBTk5OLHMu9XJN8bbg/JoQZ5T5CYXCu7SIkHTff+9DmDzxRXCrHtNfXvql1+sesnXrbz/X5WWvPnPoYN5WEFE97+6kSZNcd97xwH3pvpwRLpdb6djpWLjrvjugWbOmVLRH/XWU6i6Xep4iqc15amsshRZ1wDQN3nnnHRj91BiKBVT4y2ffcMOgax5/vHhtXU7Sp89g94IF796mqu57PR5P1uEtWsEjjz4KRUUtEoioukWEx2XyP5yJmAuJPs6v2FJPzYccy8giK8ik5m5YyY/WjQYqdQi1IOxRYLUZgQ/WbYBN6LZzs8JPl6PYo2GvI1kGr6SQEkCW5gWfS4UMlxu8qgoeJChFBZckg0YBfRb4x0w9aghnYUQKv1gvH1liKcrUVTbBmqsXETljJhycBR0XNopo4b/leOCf2jOwKBAYWPiLhamYwg4WoO2JdjZ+hawohDFuYRgQwVYFjgxNAHsEGSYlJURtE6KWDraqgO3SQDcBsnULumVmQce8HPBZUZAiAJFgBAydZGgZ8WC7cCQiDHw4/2aExL6YAcIdjbWbRLE5yPsioYUWCsHrU9+A6W9Pp/aHlZXl3/Tqcer177339vJdzcE5c+Z4/vWvS65SNPdD2VkNchs0aACPPfYYtGnThtzf1BIisTFeXSbzHreJezG49YMvAEhEmLCws0XE4p84PT6bORtGPTkGNFmFQFXloowM903r1/+yQBDRHkGPbSCIqO5Y0ZYLFy50nXZKn+LcnIb3ybILTuh8PNw9/E5oVNiQZfQ4acr8odxfVhGej7KJnKw97iYcM2YMvDvtXTCiUbOiwv+fc865YMgbbzxfx8pvWzr88KNPKS8veyY9PaOjJLuk62+4Ea64YqCDGtdn464cJ9UYF3D+Vk1pAxTMiBV3xvriUOzEBg2VmqnrJ1vsqADW0ijNGF1tYVWCElWGRaWVsM02oRLCsN2IQAAXbAxIOYSB5IRWFCvMRKJBvQEW3HcpCmiyDOkKgFuWqS0FfiF5YUsDN0jgkZDMZHAjYVGTBKc2h5IgmQJE7IHhDecSYjwMFIoIseWbXGfMquAkhBYMJj6QGjbp69nkHsP6s4gNUG5LEJQBsK0Ikg4SDn6PYoM626R/R0yD9iNLCeNfkkSERZaeaYJmmJDp9oBP9UCG4oECW4EO/y9g2yzNBS5LBzNsQSRiQNhGpye/aiQ/VIxnmY28zosyHROUKFgx7u7KEVg6IrfIN2zYCA8UPwAb1q0HQ49W2bb+bOuW7R/99tsPa3XL4dVMmzZNufLKQf0UzTuuIL9R87S0NLj11luhd+/eMamfVLvmeNYcpYbzFHEkokgEgoHaiIglxOD9/frL7+Dh4kdBU1wQCFT8KMv2zSUlq+cJIqr74iqIqO5YxYioa+d/3N+woNkwbIXc+eROcM+woVDQMJ8EJHlr5v1FRDx2jL1e8E2RFB0cleJAMAh3D70Tlvy4FIJVVWX5+XmP9zrj5LGJBYR7Gn7v3r0Lf/lldTGAfLlhgadduw4wevQzgG+puGgZZjSmqccC007TICflN6Y7RjPNefOPWUbMXUcuOG4pJDQQ5LEk7GmkqwopSYdsG0JmFEpMHfwYTDZMCKJmna5DlR6GoGGAgUF7sGlbkhPCmB3FkSzQbIMkbVRZJhUBVZIBG5USeWFBKJKQ83tKPbaBLCqVysIUDM8wQnKC+2wEiSYfI1KiJGfMREK2BbplgGEZoJMaBOUSxtSd8b5FbYCALYPuEBcqZqNSB3PGOa2ynRxDJFkNrTxZBh/YkGEDpLvc9JWpuCDTpUG67IIMxQ1eEyDHMsGDS6fOYh66idYWWqHElgne1V0tCdw64jNmZzJCvDAZgbumXaoL3nvvAxg/fiwoko21NqvSMny3nNKp/WfTp0/fbQO57r3POvq7r74bf9hhTbtjce3ll18Gl1xyKbhcKh2fsuYSPXsxOSWWnFL/D9uPu7bp/tkSRPQIVAWDziF3xgZfhL77+nt48P6HwKVqEAoFF5vhypsqQhvnJ3kh9b/0g2APQUT1vIlkEXXtd7/Pl31fekaOdPyJHeCeYbdDI6elcaJk/P6whjgRueR4+ikGn9E6Wr7sF5LR3761BKJmeE1hYd6t559/9seOrledRl5cXKyOGzfxMpfL/YTq8uYbpgVjRo+Fnr16URdLrOTHOICuR5iaBPFQgho2W0K5dHet56xtEsaWdmoLzSyqmJ6cjW0OJNAVGXRc4G2gIH0Qq+FBgs0VFeA3TajARm6mBWELrQoTdDMKihKvg2FlQ9RU26mRYVljlMgQi+NIIGGL6oQxIQFjbQxRay1rHovxOF1lHSVyPCZRCr4oYJsF7NzNO4WwCit6gVCo3zaLJzFXGJM0pa+oCWmqAumqSm0YstweSHN7IEdVIAddkzKz7NzYv8kiEW4SLEUXI+tab9F9wsU1iv2lbFzQ6/vhhLTznnwRZ9+BklqGDh0Ky35eCmke1Q4EKt8uatrwjh9//HGPGWXFo0fnPnLfg2OKmh9xeUVFJZxxxhkwZMjtcNhhjbHVPXvpo2aoDpESmaINm5hAU7+x8QSjuBtOpmSFqlCQWYg1MifR+4Ak+elHM2HcM8+CIrugwl+2KBiqvDEa3fKDIKK64y+IqO5Y0ZbYKqHvmf8eku7Nfigru4G77TEt4d4Rd0Hz5s2qqQPvr4y5WDYtBrnxTdFJZcafp7/1NrV+8Ghey19ZNj8nJ/OmVat+WVJfl0G/fv1azJu3ZGJ2doNelRVV0uk9e1Hw2O3x0EIZjWJ2lELZV5QEvBdEVHNdT3SVYMpV7I0Vg+w2uvSQWDCgrzBRVXQjaRrlvenY3hxdX/jdsCBoGVBqRCCM7j4DYy06hC10UWHTPgsi5P6yIWyj3jfGWkxyVyFxOCESloydcJGJKg7VpxIvDmUEKlM9E88cZJl83BJD16BLVQFjXVmGBGnoLnRpJBuDrRc8qgIekCHD7aYEjDSQWVIGWnaSDFHJgoiMGXXYG8ikbrpIPhT/4skF6L4zohCKhOg7fTAol8JP4n1Ha+LHH39k2W4uBaJ6oCwSDo9s1eKwSYsWLeJpl7s8e//+/ZX/zZo7VFXTHkxPz9CKig6HYcOGwTHHHOVo4KGrN3VExOcZz3hl80wi11xlMFArEbGLl+G/09+H55+biERkVVWWf5WVnX3bxo2LfxIyP3WfXIKI6o4VbYlZc6Men3CRLHvH5eUV5B7RqgjuHnYHtGnbJrYAJ1pC+9oq4kSEb+E8tRVlWgKBAIwcNhzmfDEHVEXVI5HQq+06tBo5e/bsXSoq7AqK/v37azNnfnm3x5N+V1ZWdrry/4vko48+Cp27dKEMKcwcQpcJkeBeWkS1ERFZKE6RLK8LkmXMLkso/qRQEXsTZ/+T6a2Z8Ce/P3PThWWV4ilIMDopgQO1p4jYFrn88DvGYnQM+tusbDJq4s+4uDtdaXkvphpvyImFqMyucWJFlHHN4lX4hdYruQdtIPIhEVKMYUkS+FAtwmk7QBYSkQ1QMrtkmpSgQS5E7MXkkAxdP4rIxpI/4lVPbPgsRoVyPsFICAxqyYAiqYkKDvV8EGrZPHEx9/v9MGnSZJg9+wuQZdsqL9n2naZIN5eXb1ta1zOdfHKvzgsWL/qo6WHNG6DCAlpXPXp0hzSfh8bAXHPctehYkklaRNVeeGI1gDKE0CLaBRGhXh/Oy2lvvQsvv/AKyhDpO0p2fOh2ue6tqPh9dV3HKbarb5WeQIwQ6HZy338sXLTklUaNmhxW2KQhxYjatW8XU9xOfKvaE2R7S1SJrjlet4FvF6tXr4arrxxIrgXLtPxRQ3+wb9/uE1599VXs+1LvT0FB867RqPFibm7ekdjxFWs7brjhBsjMygRFxboUVNB2aCJJi2hPnn16S3VcXrgIJabwMk8WK0qNl5jwGh6uGIDU4HJqiZjTCwP96LeiOBJlqyH5sOw2tsw5v0fEMEGgmjQPc+3xT01FBCYZxEbFk8ZZTIw19ENyoUw9J0ZFNTg2xtxwbGws/AjYdoPVJHGLzFGEIBtUcRQq4reV+BjdmY7MFCY4oCsV29gjKZP1RG7A1H0oRmQY5BZesGABjB8/HkpKSiBQVRE09OAznTt1ePLzzz/31/WMl19+eYO3pn/0YVZmdle32wP9+w+Am266CdLSKNoVjxHFpJl4vG5PM2nnK+AF4fx5ZMQE9PygCndtrjmc7aFQBF558VX4aMZHYBlmaHvJtqk5WdkP7NghClrrep9xO2ER1QctZ9sRIx7v8MTjo6Y1b9qidXZeNtx+523QtWuXWIpnfeuI9oaMEokIU1upVYNlUdvyJx97HHw+H1SUlS/Lycu5ceXKn75J1m992223Zb/66tsjPJ60IS63RzriiJZw5513Qvv27UDFJAnbotR1WjjrSUS7uwW1JX3ElhnKXGORlLjqDWZ+EWuw7rgsWY8+tLg4PSOYv9/5i6OA4PTYo20TY1RUNFrLRTpJcXEiqrlNtZobdi7mnsP8NkaYGHtCUuItzdFbRinUDvHFC29p6WW8x8QKYmPCFt3MS+WkxPOU8VgyhAnhiA4RnenM4Yf3gar/kl3b3WIXhe5GvN7S0lJ4/fXXYfbs2RAOh6CionxZYWHhzauWL/56V7VDtR0VvQ+jn3n+ZgBlbHZ2Lhx+eAt49NFHqD8RewlxJMdTQES1WUSmaVP6eUhnLcN3LmqWoLTUDxNRQ+/LLzEBpqpkx9bnCgryn1i37uc6ZqYmsQAdhLsIIkriphbf9USTJ8c+/VFh46YdVLcCt91+C/Q+s3dM1YAfsq4EU9ftartUTkSmHiXSYdpYUUp3Xbb0J3xWrUp/xYeFTbKv353Q6Z5gwEVh8eIVPWfP/vzl/IYNm2A77yuvHAj9+/+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+jSC+Gaa64Gr9cbWwT3RC6pSu9OjBHxxXrx4sVw37330gK0fft2P1jmAxMmjnluwIABeyVNP23atKyBA28Yl5PT4GIMU7Tv0BHuuecewMp3VlZTW8aSY5kkgfPudmF5ZLufvnyh53lVuLIruyiEZK6sxDPGaYLFYljdTs1PTXccX9gpEYH1lWN84uxL7/GkXoAK2NWPxhoFIqMysiAXIyYdUC0PeyPnqg+Jut5MEgljJkxWirXUxp8VCrbr4QhYURa/w7FQ/yJq3R6XMarr7eEWGbZGwDmuKC56+cB4Fp4X07enTn0N3nlnOo18x/ZtG886u8/l096YMqe+STJ4TTNmzEi76NJrXs5IzxxgmrbUp08fuP/++8Ht1cgKZxUTEilka5qHuYiTSN/mGXOk4efIdOk6Ez1F8VPEE8Vb+d8VBZtESrB40RJ4+MEHSM4oFAhstsAY/q/zek2dPHnyHhMy6or5obCdIKIk7jIKMzZr0ubeqGEXuzSX68QuJ8LDjzxMRIRWAVcd3h0ZpZqIwLRISQF98hOffx4++ugjypwqKdnxo8ej3rBly/q9rvTGcV9zzQ1d33n3vam5uXmHY6zo2msGwVVXXUWLHi4CO495z0QUc4PV416wxZyJpvIgPVt/mJsoNrGdg7Pf4LXw8hVGT6wdQywS41xBgj8vFqfZWRWbLLGEJyjRKqK4Tw1zI5YSTvthHAjJLmEj3gMIXXNOvA3/zNT5nKvkXju+3DpuRX4cyupDqxATMrAoNoyWkEFtHhihOSoJGA+rpbXFHm8BWYJIPNg2Aa1PbLvBiBLn9IYNG2DEiPtg67YtmMhih0OhVwYOu/3mMbffvlu1912dFy3xqW9Mv7qsvOKxNE96g6ysbHjooYfgxM6dyE2JZETWMYmsGqBpWEu32xKlWk9VM3Ub53EkopOqAmZPorXMX7bYs4uJMAp88vH/4JnRT4PH47ZLtm/9qXFh4XWrVi1akBQb7hH8g3cDQURJ3tsuXXr1Xrli1ftp6Wme3PwGMG7cODjiiCNiwVpuneyKjPYFEeG50BoaM3o0/PHHHxAJho1QKDjun/887+G6qynsHpDi4mLPSy9PGaPr5vWaxwuNC5vA889PhAYN8qiglhSkq332TETcMqirjiXLS2AN7riNwCMwnIhq9lKgbrC4cPH4kbO0M2uHERGrCXKOxInAycKKpcnXcb4QHdbmr3P2Z5KrjAjjDyGu5qzmihMczSNc9B3SiLc+Z6451tEVXXPsynkLDqxXwkA7xobwZ3rLl3geX+wi6jia+GaY/EALvROXoQWZekAxS+zlV16CN19/HTS3irpym9u0PLzfwoXzfqz3iRJ26NnnnKN++H7B6MyM7F6WZSv9+vWj1ivYEZnqs6ieB2vZMFHCIe16rmyxsgAeSyT8dMqaw5mG8wyz5HCOs7blWCdlwLhxz8EXn80Cl0ux/GUls07u2uXyTz+dvn1vxnso7lvP23UoQlT7mIuKji0q2bFpZm5+XutgOExaWOg2wIeCf/anReRxaeiGgzfffBPeeOMN1gVz67Y/O3ZsP+jmm6+dPWDAgPq/Ju7idnc4/qTu69aseykzM/twPWpRG3EsNmTyQjWnVN2JiPaMEcDOJ09csGPBar6mxiwF9gOPwMQsFifOkyhXw9Ic9vzh7rA9bxnfgrvj+Jhic6IaQXENN/ZX1g/IpBYa/EPE4sgE8eZ8bEx8wHgMFIll4TLK2MS+Rvg2TzVDhkN5TrNGtMJ4fMsJsdRvXMwlx/iSueawnxFaRRs3bIA7ht5OPXqietgOBiomtWrV9I5FixbtVbykT58+mQuXrrjRpah3Wqadm52dA4889ghg52B88eHPWbzdd/x3dR1bIhHhPkg2mBGnR6PkxiTrz2Tq9pgUhK65zZu3wf0jH4DtWzdDWdmOqGSbz/TqedLw6dOn75ULvK7XfDBtJ4goybvZsGF7n22XPyUp6vXoqD711FNh9OjRlLrKJiq2fN71J9UWERIRBomxd8vatWshqusoZv32dYOGXFdcfFNVksOsdbe2bU9ssL1k44MuRbu2QX5Dl2GY8OSTowDbOu/8qTsR0fJaJyKq3qrA4a8YqXC3Hf0+wf1EtVYmhv45WbEFP5ZIkOhmS/iZWza1qSgkUALL4GMduFlH11qOUX2MNdQZKEUbF9E4ETFX285Nx9ESih3e0dxD0iK9QQOTE0I0D3niBnMDsow8spxQ4SGJpFl0hWHxMg6OZWlqFMcKBYMw+umn4dtvv8Yx2KFQ1ZKiZocPOeecnl/XR8mjtgmH7rnX3ph2wvYtO57Ozsnralu2fMppp8KIESMgJycrFrfh7T0Qvz3FaPf0bJI1GcZUdxbLQ9czZoXic4u/w9blMz78FCZNegEioQBUVZX7NbfrgpKtf8xO5bN2qBxLEFGSd/r0009Xlyz57RJJUcdk5+bm4GI8fvw46NixY0IfoniYvOZpUk1E0XAEJk+eDC+++CJ43G7w+/3renXvcc7777+xJMkh7nK3abatPHDMCadt3Ljp6fTMrGOjUVPq27cfDB16B7lLqn/qR0R830Q3Xa2TlFb5RJ03h452YovqrsJq1kQNe6i2VAt2PeRoi/9UixnFrzHxjld3NdZes8MamsfD67xwl1tUnIhimDpEzVK/2W8x5RuLddFMwXgQWiiGHgUJW4I7ck+J6cms3MpR3a7n5EDXHJKcfxOYAAAgAElEQVSlIqsUf0KJG7z+ed9+B+PGjoWyshL8e4UkWZM6HX/ikzNmvLmjnqeodfPLLrvM98GML4Z4vWl3apo7E2/97bcPgfPOOzf2vGEmJ8YpScViJzHaPV8FjxOhNRQMBiESwZou5tJFF2TidMFY7PhxE+CHHxaBbRoQCPpnZ6Z5LhcN8faMc21bCCJKDjd8kKU2bY5pv73EPybNl9FNlVW5e6/ucN+990Caz0cuFu4CwQfDxuAExihM9tZK2TeUapt4AbU5ihI3YFlR+KCQrpuzOOKxvvvuO3jg/vup2VkkEom4XMqz55/bZ1h9BE7rA8Vll11WMGfOd0P1qDkoPSMry+tNo8r3nj171rAGd0dEjmVSi6lR81c7TVQSuUxc/h0iqlYctzO1JFpLdR1vtey8Ghbb7h6g6kTErbCdaLoaEfFaocQsOxonZQOwO84KZZ1fOdl82K8IFS7CgRAREcVtEmq6eP9VnsjB2rfX//FHIkJLyK25KWaCxy3ZsQOee/Y5+OrLL8Hj0Sx/edmCgsL8ey+98NxviouLd9sJuM73wLaldu06t9u0eetEX3p6Z0VRpMOPOByGDxsGrVu3orFjsk6ia5wXltfpHLyJIUohRaPkXkS3HBIt9WoiMV/m/kQX4PffzyPlCH9pGdZJBYPhynsGDbxw8r563uo0hgN4o/rPxAN4sKm+9C5deueuWrV8sCy7b/GleXPT0r0wfORw6Nq1KyhKPMuKJFaQlxRqLBDLvqF6mGpBhNqqOuILrm2zqvVYiim217ZtWLliBYwYNhy2bN4E0WjECgQC32VnZw75448Vi/ZV9g5K9Y8c+dCJGzduebphw0adw2Fd6nryKXDrbbdBs2bNHH01vD6q1twpFhP35+NdSaaapTpBV7crUn2n9+fxEpgOMwJjdhhPb4jnBLISKrYNyhBFImHK9OK1VWTH7YJs6hIbq23UXIEA5yG+EGFa+CeffAKvvfYaGNEIKmxXRqORJ87o1e/Z6dMn11lFoS4If/LJJ+5rrx1yVUSPPprm82VjvKZv374w8OqBkJ+fRy5DfDZ4yRkmLvC2KDwGxOWi4nEl9nKHOoXkssRWGxFshhdK2Fd2YmJ4fAC/vwJemPwCfDkHvXCGXVKy49sjiloM+vnneb8lk6Jel7Ef7NsIItqLO4yLcXHx0122bN7yeHp6RmfVJSsnntQJhtx+GzQ+rJBJrDhkgy9UWNROvmZMf6UKzASFmIT2zOySeHAjgYicdgD4oKGenGWY9DaKUipffPY5JijY4XBgbUZ6+mNdT+n0xtSpUwN7Mbw97jp48Dj3Rx9Nuqay0j82IyNLcWluuPiSS+Giiy6i4lpcBFg6LaYqV1/6nBh8Ndn9PZ7wUNigWmuDuEtw56E7unromsMML1ROiESqlQ5UV7hIDXh4TNYGnKl4rFn9BzzzzDOwYsUKcKkybN+2dWGHTsdePP+rz1al5ozVj3LppZcWzp//c3EwrF/ucmkenF+XX3kFXHjhheD1opXG2pTjd7xW1hrFdGqOnC6sDkFzUmJq59jMEjPhdAgFGQnFkjroQZUBa6ewB9l///suvPTiSyTFFAz6S0C2Rkx9edLLffv2jeyLMR8KxxREtJd3ubj4ufR33pkyuLy8/B7btjNzc3PgwosuhIsuuZg02NC17Na8pDzAWxnQWxoGmzkR7URCvECFx0Gci0ThTFWh2oY0rwfKS8vghcmT4IMPPoBIMASWZYTD4cDrJ5zQ+YGZM9/fsD/ezoYOLS549tkxHxQWNumMGVrNmh8Od999N6WyZ2Vlxdwl+KbJiJepcyfGyBJVE/bydhz4u9eBiNjbPFtU0Y2ELqSIHnXSitkbPsc5mVjJ7kDksSaMx6BSw2uvvErzz7QM7E4asSzj5iG3XPPy3iYo7Ooa0CV+4413t3751Zeey8rO6u52e+Ss7By4/fbboV+/PoQH4sIFgOmVjt7pas+kY+oZDC9UUsAkBSR09gKJKeks7R1fHnHTdes20PwuKd0BthW1AoHKT5s3OezGX39dtO7An3x/3QgEEaUA+759L27+2Wcff9CsWbP2uq5L+QUFMPSuu6BH955gmDroUZOybNAy0DQM8oadie4EVasREU+3qvk2jA+KExuSJAgGA/DWW2/Df6ZOBT0SAk1V7dLSkvldupx404wZ72Krh2T8XfVGAxeGvLzDzrEseCUrOycbFbBRgmXQoEFERLggoO8+lh7rBE4E+dQbatqBWZKsgBMXXZKg0XWS/GF/j2eMpZqE8PiscNkiBfGFCxfC2LFjYeOmDZggYPrLy6c/Nmb0bbdde3G9Fd7rgwbOuWOO6dB7/Yatr2bl5BTYliRhHdvI+0dCp04noHFDrUnwmUOM+Pzj8aN4jR+Ls/JCVVSsx9ogZgoxokci4sS2ceNGeOqpJ2H58uUgKxL4/aUbNZc0uEe3Lh/uqdFffcZ3KG4riChFd72gsGnvcCA8ITMzuwgzY1u3aQvXXX8D9OzZDcJUaIdptUy6nuRQaMFwfPg1wx0UZq55a5jAC8rfY8bOu++8A++++w5UVlZiYoQRDQd/83g8N61btxKFJZMNASSFRps2J2fIcnBYWbn/Js3tSfd6faTM3a1bN1oEUHGCup3imzo2hKs1blHfqbhfh5gULvtiJx4XwkUV3Uj49s5aIjgtLxJ0+fYFEVE7cpBgx7Zt5JL74YcFoLoUq7S0ZHHDRgU3/bFiyQ/7Y/7179/fu3jJL5eFdX2YBEoTVXHL2FL8uuuvg26nnwoFBfmgO2SEGa1U9Kq4WLyS0uAw0YKVWDAsI45rEy1KFyWGoOgpa5tuw5o1f8BLL70IixcvBEWV7Eg4VKKoysSiJrlj5s2bV7ov7vWhdMz6Pv2HEjb1GuuVV17pmfX5F9dWVUTuycjIaoyFfi1btYZzzj0Xzj77LPJVU7GnhJXgRqy5Fy0WMfVgciTUIKH4LYrqBixf/hu5QubMmQ3BQBVEkYPCgR/TNPcT1113+UfFxcV/STFd//4XH/vll9+OUlX36QCgNm7cGIaPHAktW7Z0Ch8VwkB1Kaz6nVjYKbzZacx1gX7XydZ12ftA3IYneKBlzF1IZAXFFOgYyScG4lM9TkXCJndRmDp1Kkx/ZxrNZT0S3moa+uP/6Nl1wv4s5hw4cGD+Dz8svdJfGbhRdbmbh4JhCVvYd+95OgwYMIBUujHrjVlCOF+YOzye2IKuN0bowWAVS9FGlyf5ElhrDSSxX5f/CtOnvw0//DAfVFWGiB6utC3jze7/OPnpt157bdX+IN5U38e/2/EEEaXwjpx32WUF82d/c3MgEBmckZGZjVpUmZmZFEjt168vFDQsoIkcCAXB7dZYxTu1JmCtvXF7XGRYzQJTaMYHCV16KK0/54svKUNp2bJl1GraNm0zEPB/6/V5Rv/7X2fNGjNmTFJ6XqmAAIn4s8++HhAMRh5MS/M2RxfOyaecCrfdNoTS2TGjCS0idNUpqkyxLiIkJx2W+ZXYGsFTjXn2U23ZXyz54eCwihLdlLyFCP9dXNeMuZAoJqTr9MU1DREx7odNpRXEsj2x6aGLzof/RpGgpUuWwogRw8EwMR5jQTBU+XZaRubdm9cs/zMVc6mux0AX3ZAhQxp98r85F/jLKx8EkHKwaaM3zQNt2rQhF/EZZ5xJzyB+Yv26cFyGyeJCpgmhYIAyDj0eNxhRrL3C51KBCn+AyiJmzZoJK1auQNsJwpGAVVVV+U6TwsLHJk8es6x79+4pSU+v65gP1u0EEaX2zkonntgzd/XqFTdZln1rZmZmTjRqSJhB1rx5c3pLO/XUk+nBoP492H0TF2ZFoY6q6CpAV1asjYFlQXl5OSkmTJs2DX77bQW9CeM2uh6JRqP6nLQMX7FPa7vo11//elmRo4/ukrt+/ZqHcnNzr4lGoxqqIV988SUw4MILYxpdSD4sbsTcJDgWHiyOZzGxm7K7RfVgIaLEMfL4ThwHlt6PlhD+jhMQ0zpzutYyoGJK5KkgosSEEjw8L4rF+/bbr7/Bs+PHwarVq8AworZlGUuDQf/Qvmf0mPtXxEmQjM4++2zv779v/seaNX883qiw8RGWJJHah8ulUSkBZnEee+yx0LRpU5qHWKiKVh3iiJhizZ9pRB3CjUJlZQAWLVwMs2fPhZ9++omsJrfHhVZTMBypnJaX02BEx45tNv8V403tcvX3OZogon1wL84999zsr7/8/mIb5ME52bltotGoxBeSTp06QeeuXejBaNasOT0sPJiKPmyM+SAp4RvYihW/UUAY/fAejwc8aT78m23o0TJVhRnHHXfC0x9/PG3Z38k14PMVtPd4XGPT09NPwyTzwsLGcP11N0CHjh3J2qGeRViZrygU8MUJiDEl/Dd+cQkVTkS7cjMdyEQUD5bX7kbjf0erEgsp0QriX7yGjMcuiJASbMNUEBEnxHhLCSb2icH6/0yZAvPmzaMXJEWRSwPBqkd6nHrWxBkzJu+VntzePoZISBdeeHX777//7i5/VVXfzIysLMuyJbTEsW15y5at4Pjjj4djjmlHGZ0411CeCMdqGDpEI2FSDl/28y+wbNkv5ALHFPXGjQshFApawWDVjlC46rWWLds+uWjR3JSoReztmA+m/QUR7aO7eeONN6a/++773aO6fbPLpZ7g9aTnojWABYe4WGTl5EBeXgGk+3zg0lDRl0nNIwmh1bN9+zaoqKygRdvnS8M3NysUDvtN2/zJNqzXevTo8b9335265e9EQgglqnNPmPDCgP/36DySlZXTBN1J7dsdC4Ouv5511qRuqmzaYcwM30qRnHChQ0LmGn2JizV57ap1fWWyAnWTLN1HN3gvD1tzPHH3HCcn1t4c5wX1FNJZ6C+e9s6C6NyjyZJfUv844znw3uAL0qeffgqvT51KGZsuTTMCVf63ep1+evFbb736x99hHqIm3fr125t+OmvmP6uqAhdrmvtor8eTxZS50QKy6HnDpAZsPe72YCYrwzBYWQWVlRWEN3NHqpRQFAqFynU98mN6esaU44/v+OmHH7657aDxCe/lHE7l7qmfuam8ugP8WAsXLnTdeOPtTVauXPFPRVH6KZJ8pKZ58iRJ9rg0j4xpsLwWhMdPWBGoRpIlpmmYWBtkGNEyyzKWuFzqHNvlmvnyxHGr/87Fc/fe+2iDV16ZfIskybeoqpaNvWvOOKMPXH755ZCbn0euDla3wcRhcf3E8ePPuOixxI7atdn4lGAabAd2jKgm2TIrkFmFSNDcCsI5wS0hHjPiOJAbbR+tjNwlh9eyZMkSeOGFF2D9uj/BMk2o9JfN69W75+D3pr3+4/4qFajjciDNmDHDe/31t7euqCjrpShKV0VRjtY0dyFIoLlUTVNVVUJ3J1eKZ2SEBatY+GpGbduO6HrEH43qSwDsLyTJ/Lxz5+NXfPrpp6JgtY43ob6bCSKqL2JJbN+/f3/tj+V/NN1e4e/odnlOKi0pP15RtYamZftM00y3bVu1bRJPs1RVCdkAQUmCKtu2Nns82iLbji7NyMhaePLJx2969dVXw0lcwn7fZdCgQXnTp894SNPSrnZrbpemeeGKK66AM/v2o2AyLqBY64FWYuKLPBJQIhnxLLCasZTdynTv99Emd8JEtyOP+WCgHIkHSQgJILHJItumeuyMH8NMaKWe3NVU34tfD1oTmBwzceJEWLVqFXZEgPKy0o2FhQVXX3rheZ/tq8LVVIxh0qRJrokTJ+bv2FHWTpZd7U0z2jYYjLSVJMiQZcVtmiamzUggS5ZlSboEcpUN1p9paZ5lhhFdLsvS99nZni2//vrrX5KJmgoMDpRjCCLaj3equLhYXbJkbfrPP/+QV1TUslDT3A1WLl9RsGX7Nq9lmaplWWZOTm5Z27YtSwzq8r1jW4sWDUpOOumkYKrEI/fjcOG4405qv3btxufTvOldNc0NPl8GXDPoeuje/XRSnGByLCwQz8mIu554zIgnc8TqkJwN4xYR73KKU/nAspBiJGIydxAjIPY9HguKK1HwGBrTK4yrU9QWI0rMxNube45xISxaXbp0KVUQRaORrU2bNxl1Tp8e4/+qUoH6jgdddps2bfL8/vuWjK1bN+Smp6dlNmhQkAEoeiLLkgFghsOR4ObN5WWyrJcWFR3tP+64ZqED8ZmrLzZ/l+0FEf1N7gQGW5lr5gD3NyXgOWfOHPXuu4vPWr9+w+Oa5m2N/VzcaT4YMWIkdDrhRKyBokCx5nKR8CnLFmRuOlSkYDVWiS47FkMitx3JtrB878TaELYAx0Ul6G8cUqyWp8Z91d1+tcWjEqdFYo+kmnEYThi4fc3U6+rXwR415zbHlCa49YMxIN75M9Hthj/vM4kMhWXE0Qe/2QCY6YhN9RAhjE1NmDABPvt8JqikLxepqgr4Xy5qc8yjy+bP3qfqCX+Tx1Jcxn5CQBDRfgL6UD3NqFGjfBMmvHpRJBK5B2ylhWHbUlFRC7jt1iFwTLtjnEaCEYdg2MKIMSTMEgxHQtT3hhMFdsXEL6ytwsJYmdx6bAqzlGMWc6vO5dVjSRagAnr8U1uchv81lr0Wa7ix835xK6Xm31iTO35tPCUa1302RouIh38lJivsLyKyJMxeVKmbr6qoEAljCIQRf6gqANOmT4N3pk+jmjbD0COVFZWfNClqfP+FF5z1y9/ZJXeoPmsH8rgFER3Id+8AufauXbsWrFy5/ub/r8u9xevLyMLkhRNOOBGuvHIg1Ve5XApEExIXkFswfoRuOXpZJ2l/JrdCRZWySqnfSEQsDVeNCX1Sk3DH4GGLe5yISFNMqk5EdYGQDleL14+7EXdNZoyIuBuNud9YIgK1UHAIKTGDjlX3V48D7SuLyJZR5QOb3CmUgOCi4mkAf3kZfDH7c/jvf/9L/a3CwaCtR/XvGzXKH97//Ce+Ki4WRZx1mTdim7ojIIio7liJLZNEAN2O3br1Llq0aNFIb1rGFWm+DElVNOja9RS4+OKLiYwwg051qURASEzMZcRX/3i9DU+3ZR3iJJAw287RseOdOV2a6lhKLKU57rqLF37WtDp2F1PZXftyTjRxaR0UymTxGyyU5GSDCz6L/TAiqp6+za06oqCdUN5nROS4E1HZg49Dj0RISQC1DLHFCN6L8rLyX1q1bjni0ouGfnLLLaLVQZKPgdhtNwgIIhLTY78ggAHjDz6Y1XT79h0jDNO6RHOneVBJ4qSTusJVV11JZISZYkgiKEBJYSCnZUTNC3T6wRFNJdbPsHgQOG4+RkA8yYG1RkDhVUwXjxPbTtl4zskSf1+TiBJJK1bL4yQPcJcb9cChL+aG4zpxNQmP/Xv3ra33GRE5ig08dR5lbv73yccwZcpr1CrbtkzLMPSfOnc64Z5zz+3z5cCBAw+IjM39MqHFSVKKgCCilMIpDrYnBAYPHtzkww8/eyIasfsrqtuF5HPyySfD4MGDIT8/H6KoX0buNZbGbZrR2Nt6zGXl9AxEEkr0mJGOqlMky7eNZ9sx68jlcldrwVFbenjNMSQSYk3i4Q3YuPsQv5PIJroSSUfP6bEaa5IYf+R4+4Ga1lnN8+8rIrIsLjElQyQUhE8//YSaLOK1K7IE4Ujw96OPPuquL7/49L2DKYlmT3NU/H3/IyCIaP9jfkifEd10ffuee+RPS359CCT1n7KsarjQn3rqqXDJJZdA02ZNKfaDzd5YjCge8OfuI4r8MCXUGJY8HpSo3FDd+uANe3jXXHTrseZn3H1XzQpKdJE5meE81hP7nhD/4eePJU8wreda7zW657i7cFcSRok77i0RVXcDJh6ZyS2hUsLsz2fB1ClTSAAUo3J6VF8jyfbjLZo2en3evHl/mZjuIf2wHEKDF0R0CN3sv8tQbdtW2rY9rmNZWeU9mks7U1VVH2ZvHXfccdC/f39o3bo1SComIWCsiLV8ptRomalBU+MDbJW+q7Kh3WXAsyz5Wj+pqr0ha4yFsHbxqd9jtzdExBQsDKdlNk/6YHVICrigrKyUYkIffPg+lJeXQVQPmxLYKyOR0LPNmxa8sWTJkvK/y7wR13HwIlC/J+LgxUGMbD8jMG3aNGXChFfbrfl97Z2mZfWXZdmFcZRWrVrBpZdeCu07Hhvr4YSkg8kMaCnFPtjGOcVqAqmFIF6kGzfbOEXt+ky1PZB7Q0REOI6YLCsgjjeDK9lWRu64//3vU6is9FNNl2kav9qWMbpNq6b//eabb8pSi4k4mkCgdgQEEYmZ8ZchMG2arbz52oWtv57//TBN0y7GsArGhfIa5MMll18G3bt3Z20xsGWzbZE2GFeEZonZf/PpW5tlthuLDG9EbQp7e0NEaBFxAuKWJRbPbtq0Caa9OQ3mz58PET0CRjQCgUDlSo/HPbLl4Ud/8u23H1YdcFIVf9lMFifeWwT+5k/y3g5P7P93RwBjRtdee8th/33n3QcVl3qhx+P16roBWTm51L+pb9++4MtId/rIMM1JaqiXJAntzaJebywTiWi3BBSnH7kWHYVkrxmJB5MnUG0a64HQGsJ/r1+/HoYPHw4VZRVUPyTLkh0IVv0ky+bw7qedNGt/dlmtN6Zih4MSAUFEB+VtPfAGdf755xd+882ia2RZvjotzdc0atoyet569uwJ519wAXW3TU9PpwSGqKED9gpNJqaT7KKeFKJ/IRHVzNbD7ERsMbJ48WJS0S4pKQHJtLEhXCRqRL9t1+HokYNvGPj9gAEDMAgnPgKB/YqAIKL9Crc42a4QQMuoe/ezG/z++4p/R6PRm2VVa8tk0Gw4pl17+PeF/4YOHTqQZSQpLH8b+zfV9/N3JyLe9DvxwazvNScSNBbSpqV5YfXq1TBz5kyYO3culJeVgeZ2QyQQLC0rK/us6WGNn7v44rPnCZHP+s4msX2qEBBElCokxXFSgsCkSZOyRo58rG8wErrZ6/Yd5/WmeTA7rlFhIXTtejJccMH5kJWd7bSvZkS0y/Tkmu4wx0LZVUO92pPw+COSzKMSV4bYPTiJx3bqjoiC443veLo309Njhbr858RaKCQeip6RYCyAaVjw09IlMOOjGdRTCIuFjWjUtkxjW2ZG+mQDzDfvGzp49XXXXccKtsRHIPAXIJDM0/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/O9YXE8Jc25kg4Oak2WBa4nNbqXDiVyEfGNvMh8Hq9EAmFYcGCBfDee+/Byt9WgIwkbZrg95dWmYbxcV6D/LG9e3dZOHnyZGEFpXLGimMljYAgoqShEzvuDwSwjcTzz792emlp2dCoaXVp1KiRG4nHMiVo07otxY6OPa4jeDxukqbBNG9sEcGtHrQiTNNIkAzamXb+tkRUgwGZ8jjWVLE24pjajhaSrkfBME3wetJg3fr1MO3Nt+Drb76B0tISSPN6QJEku6qiYqNLc0++4Lx/vt6wYdZa0cZhf8xecY66IiCIqK5Iie3+MgSws+3bb39w2JYtW6/3er3nKYqrGdiKxzQlCa2e004/DXr26gnNi5pDXl4D6v7KpX6Y247FkZiiNypw77qXa21Z1vvVItrDydAth+TDpYEMw4RwKARlZeWwcOFCePPNN6GqooKsQkmSzageKSndvu3XRk0ajTn2mNaff/jhhyHhivvLprI48S4QEEQkpsYBg0D//v29q1b92WP79pIBlql0U2Stiaa5lEAwCI0aNYSTupwEx3bsCO3bt4f0jHSKl5iWSUREkkCWRW6q3RERRZBqPBX7k4jo6vj5YxfC/IOSLZHFR2MxLWzbDWvXroMlS36EH374AX7++SfqL+QmsVgjENHDS0wr+n7rw495e8GCmRsEAR0wU/2Qu1BBRIfcLT+wB4ztxydMeLnpwvmLe1VWBi6SJflkX4ZPkxRWV4Txo9Ztj4QTTzwJOh53HGRlZbF2EpIMNpjgZH7X1ueuGjCJZLQ/iUiuxoI1s+kYEaELctWq1TBv3newZMlSWLduLQSCAdA0F/j95bZpGKu9Xs9HhzVp8n7LooZLp0+f7j+w77q4+oMdAUFEB/sdPgjHhzVHZ599thciWrNlv/3yjx2lJbf5fOlNvV6vyzBt8KT5qP9Ps2bNoVevf8BJnbtAQUFDMEzd6XOEVodESgORSATcbjfFXbjVhJYTj8dwWZy4a49l4iWqZvP08Xg7cBZ1YinW8TYQ/FYktpXgGW/smDIooIIZxWuRwLZYlhw/PvYIWrlqJcz5Yg589fVXYBoG6NEItUbXo2ErGAwEJQmmdTruxKl2hvTzdRddVC4KVA/CB+AgHJIgooPwph5qQ7rqwpsbf7/kq5vWrd94Xk5ugyJF0TyhiE5dYCsrq6D54S2g80ldodvpp0HTZoWQk8OsJNRcS/elU5tyykBzWnRj0Sx+WEdVRipIWlznjqdPczFR3haiZm+jeItzlmSAxGKYRozEeEM6PD6ml1uGBTK46Fzs+iKUaLFhwwZYtGgRud8WLVpI15uVmQW6HsYsOiMUqtwWDFXOO7J1m8lLl86fdajdfzHeAx8BQUQH/j0UIwCASZMmpc2aNafdggWLegUCoXPcbu/hsqxmuz1eNRSKUE1RenoGtO9wFBxxxBHQpk0bKCoqonRntDp8Ph9ZRCzLjtXp8KZ63ELCh4XiSwlWDsWdnDomii85f4tZSQn74P54Dr4d135DV5usKGAaJuhhA4JVQdi8eRP88ZvyrZUAAAixSURBVMcfsHz5cli1egVs2LAesIOqy6WS+KuuR0PhSHhrNKrPzcnJ/qhLl87fHn100TaRDScehwMRAUFEB+JdE9dcKwLosps1a1barbfe27a8vPykYDB8msftOUFR1SYer88VCesyBv09Hg8RT+PGjYmMCgsbQ8tWLalDLOrZedPSqFYn0W1GBIMePVQAd6SFKHEA/3MaD3Hyobodh5DwZ6z9QWsIGxRhszyK81C/Igkiug6VlZVQWlIKWzZvgbV//Alr1qyBtWvXQrm/HEKhIBGPbRu2rkcN09ArDMtc7nJp86PR8ByfL2/J1KnPbO3evbshpoVA4EBFQBDRgXrnxHXvEgEkpAceeMD93nvvNdi2raqdZJtddMM6RVHUlmArBR6P18OtEnTDoVsuOzeHpIMw2aFly5ZUKJuRkUHJDrk5OeBxe8CtaWS5IEEpssz6IxE5oZVjE9mQVeUUnuI50GLCYlIkqXAkAhUVFeAvL4eKygrYvm07/LluHWzcsAHKysrob1iUyjvG4r66rhvhcFW5osobAez5iqLOd7lcC7t1O2PtOeecGhAxIPEgHAwICCI6GO6iGMMuESguLpbnzp2btnVreWFhYZO2Py1Z1sO2pGNkWTpac7sbhsNhOT0jg6wk7MsTDoXBQ+46haydjMwM6o+EhJSZmUXbYXaax+Ol9gqZmZlOTIddAhIOJkBgYkEgEKTC01AoRF8os7N9+3aygPDf4XCI3ICYpICEiMSDFpDX68G2DVWhUPAXG8zfXC7l+5Ytmy/IyPCsa926tX/y5Mlo/eyqP62YDQKBAw4BQUQH3C0TF7w3CIwbN849/bWPc39d+9uRlmGfIEl2Z9O2TjdNMweLYzGOhJYQEgMmMyChmCZrVc6bzCF54L85eSCBoFWFH57ogASE22D8iaR5nH143Am3w/gUbofWUDgcxkQ+QwL4JRCqmpORkTb/9NN7Lb7yykGbI5FNQWH57M1dF/v+3REQRPR3v0Pi+vYJAui+mzsXlF9/neCZ8sKUwqCutwxH9XYlJaWdwqFIoUvVMmVFznRrngyfz4dtzGWXyyVHo7psmqZkGJasaSr65GQsIq0lhdvEAlJZlizbti1FUS1FkaxIWLcqKyurbAC/HokE3G5PhSRLv+VkN/hW0eBXy7I2jR//uL9Pnz5RSZLq2wFin2AlDioQ2NcICCLa1wiL4x8wCKAbb9OmTZ6ysrJMWXY3Xr7styabt2xpHjXtbMm2fbIqZciykhYN6z7LtjIVRc6UZCUNSY1iRagFR/0abNuwrHLLtPzeNE+VbdlVYT1aBZZZpUhqMDMrY8NR7Y5em5OWuU3LgO2apgWEAOkBM03Ehe4DBAQR7QNQxSEPDgSQYCZPnqwGAgFV132aolS4t2/frs2e/Y37jz9+98qy5LUs0421sDhilf6H/zdsy1KDubn5gb59/xFu2biJ7o/aEZ/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+D9YHtjydpZKag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658808" y="1374565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9" y="1727676"/>
            <a:ext cx="5382003" cy="30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 txBox="1">
            <a:spLocks/>
          </p:cNvSpPr>
          <p:nvPr/>
        </p:nvSpPr>
        <p:spPr>
          <a:xfrm>
            <a:off x="5326368" y="67842"/>
            <a:ext cx="2839114" cy="1227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r-JO" sz="6600" dirty="0" smtClean="0">
                <a:latin typeface="Arial Unicode MS" pitchFamily="34" charset="-128"/>
                <a:ea typeface="Arial Unicode MS" pitchFamily="34" charset="-128"/>
              </a:rPr>
              <a:t>اردوينو </a:t>
            </a:r>
            <a:endParaRPr lang="en-US" sz="6600" dirty="0">
              <a:latin typeface="Arial Unicode MS" pitchFamily="34" charset="-128"/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en-US" sz="3600" dirty="0" err="1"/>
              <a:t>Arduino</a:t>
            </a:r>
            <a:endParaRPr lang="en-US" sz="3600" dirty="0"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40400" y="1432557"/>
            <a:ext cx="485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dirty="0" smtClean="0"/>
              <a:t>هو </a:t>
            </a:r>
            <a:r>
              <a:rPr lang="ar-JO" dirty="0"/>
              <a:t>لوحة إلكترونية ذكية</a:t>
            </a:r>
            <a:r>
              <a:rPr lang="ar-JO" dirty="0" smtClean="0"/>
              <a:t>.</a:t>
            </a:r>
            <a:r>
              <a:rPr lang="en-US" dirty="0" smtClean="0"/>
              <a:t> </a:t>
            </a:r>
            <a:r>
              <a:rPr lang="ar-JO" dirty="0" smtClean="0"/>
              <a:t>تسمح </a:t>
            </a:r>
            <a:r>
              <a:rPr lang="ar-JO" dirty="0"/>
              <a:t>لنا بربط العالم الحقيقي بالكمبيوتر عن طريق البرمجة</a:t>
            </a:r>
            <a:r>
              <a:rPr lang="ar-JO" dirty="0" smtClean="0"/>
              <a:t>.</a:t>
            </a:r>
            <a:endParaRPr lang="en-US" dirty="0" smtClean="0"/>
          </a:p>
          <a:p>
            <a:pPr algn="r" rtl="1"/>
            <a:r>
              <a:rPr lang="ar-JO" dirty="0" smtClean="0"/>
              <a:t>نستطيع </a:t>
            </a:r>
            <a:r>
              <a:rPr lang="ar-JO" dirty="0"/>
              <a:t>استخدامها لقراءة معلومات من الحساسات، ثم تنفيذ أوامر مثل تشغيل مصباح أو تحريك محرك.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16120" y="2938024"/>
            <a:ext cx="59436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ar-JO" b="1" dirty="0"/>
              <a:t>مكونات لوحة </a:t>
            </a:r>
            <a:r>
              <a:rPr lang="en-US" b="1" dirty="0" err="1" smtClean="0"/>
              <a:t>Arduino</a:t>
            </a:r>
            <a:endParaRPr lang="ar-JO" b="1" dirty="0" smtClean="0"/>
          </a:p>
          <a:p>
            <a:pPr algn="r" rtl="1"/>
            <a:endParaRPr lang="en-US" sz="800" b="1" dirty="0"/>
          </a:p>
          <a:p>
            <a:pPr algn="r" rtl="1"/>
            <a:r>
              <a:rPr lang="en-US" b="1" dirty="0" smtClean="0"/>
              <a:t> &lt;= Microcontroller</a:t>
            </a:r>
            <a:r>
              <a:rPr lang="ar-JO" dirty="0" smtClean="0"/>
              <a:t>العقل </a:t>
            </a:r>
            <a:r>
              <a:rPr lang="ar-JO" dirty="0"/>
              <a:t>الذي يعالج الأوامر.</a:t>
            </a:r>
            <a:br>
              <a:rPr lang="ar-JO" dirty="0"/>
            </a:br>
            <a:r>
              <a:rPr lang="en-US" b="1" dirty="0" smtClean="0"/>
              <a:t>Pins</a:t>
            </a:r>
            <a:r>
              <a:rPr lang="ar-JO" b="1" dirty="0" smtClean="0"/>
              <a:t> </a:t>
            </a:r>
            <a:r>
              <a:rPr lang="en-US" b="1" dirty="0" smtClean="0"/>
              <a:t>&lt;= </a:t>
            </a:r>
            <a:r>
              <a:rPr lang="ar-JO" b="1" dirty="0" smtClean="0"/>
              <a:t> </a:t>
            </a:r>
            <a:r>
              <a:rPr lang="ar-JO" dirty="0" smtClean="0"/>
              <a:t>مداخل </a:t>
            </a:r>
            <a:r>
              <a:rPr lang="ar-JO" dirty="0"/>
              <a:t>ومخارج لتوصيل الأجهزة.</a:t>
            </a:r>
            <a:br>
              <a:rPr lang="ar-JO" dirty="0"/>
            </a:br>
            <a:r>
              <a:rPr lang="en-US" b="1" dirty="0"/>
              <a:t>&lt;= </a:t>
            </a:r>
            <a:r>
              <a:rPr lang="en-US" b="1" dirty="0" smtClean="0"/>
              <a:t>USB Port</a:t>
            </a:r>
            <a:r>
              <a:rPr lang="ar-JO" b="1" dirty="0" smtClean="0"/>
              <a:t> </a:t>
            </a:r>
            <a:r>
              <a:rPr lang="ar-JO" dirty="0" smtClean="0"/>
              <a:t>لتوصيل 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ar-JO" dirty="0"/>
              <a:t>بالكمبيوتر.</a:t>
            </a:r>
            <a:br>
              <a:rPr lang="ar-JO" dirty="0"/>
            </a:br>
            <a:r>
              <a:rPr lang="en-US" b="1" dirty="0"/>
              <a:t>&lt;= </a:t>
            </a:r>
            <a:r>
              <a:rPr lang="en-US" b="1" dirty="0" smtClean="0"/>
              <a:t>Power Port</a:t>
            </a:r>
            <a:r>
              <a:rPr lang="ar-JO" b="1" dirty="0" smtClean="0"/>
              <a:t> </a:t>
            </a:r>
            <a:r>
              <a:rPr lang="ar-JO" dirty="0" smtClean="0"/>
              <a:t>لتوصيل </a:t>
            </a:r>
            <a:r>
              <a:rPr lang="ar-JO" dirty="0"/>
              <a:t>الطاقة الكهربائية.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5957" y="2181046"/>
            <a:ext cx="4320857" cy="317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981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Arduino</a:t>
            </a:r>
            <a:r>
              <a:rPr lang="en-US" sz="4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Uno </a:t>
            </a:r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2875280" y="1457068"/>
            <a:ext cx="5862320" cy="55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AutoShape 2" descr="data:image/png;base64,iVBORw0KGgoAAAANSUhEUgAAAqIAAAImCAYAAACIIOg9AAAAAXNSR0IArs4c6QAAIABJREFUeF7svee73cWV77l2OlH5nKOcA0IkEQQ2mJwzNsG3HXrc7efOPN3u/hdmpu/tdF/MvJp5uqfv3Nvua3fbg23AJNtgwAYBIokgJARICIUTlNPRCTvP81mr1t51NhIIN0Ltpg6Wj7R3/epX9a1Vtb61atVaGUk/CYGEQEIgIZAQSAgkBBICCYHTgEDmNLwzvTIhkBBICCQEEgIJgYRAQiAhIImIJiFICCQEEgIJgYRAQiAhkBA4LQgkInpaYE8vTQgkBBICCYGEQEIgIZAQSEQ0yUBCICGQEEgIJAQSAgmBhMBpQSAR0dMCe3ppQiAhkBBICCQEEgIJgYRAIqJJBhICCYGEQEIgIZAQSAgkBE4LAomInhbY00sTAgmBhEBCICGQEEgIJAQSEU0ykBBICCQEEgIJgYRAQiAhcFoQSET0tMCeXpoQSAgkBBICCYGEQEIgIZCIaJKBhEBCICGQEEgIJAQSAgmB04JAIqKnBfb00oRAQiAhkBBICCQEEgIJgUREkwwkBBICCYGEQEIgIZAQSAicFgQSET0tsKeXJgQSAgmBhEBCICGQEEgIJCKaZCAhkBBICCQEEgIJgYRAQuC0IJCI6GmBPb00IZAQSAgkBBICCYGEQEIgEdEkAwmBhEBCICGQEEgIJAQSAqcFgURETwvs6aUJgYRAQiAhkBBICCQEEgKJiCYZSAgkBBICCYGEQEIgIZAQOC0IJCJ6WmBPL00IJAQSAgmBhEBCICGQEEhENMlAQiAhkBBICCQEEgIJgYTAaUEgEdHTAnt6aUIgIZAQSAgkBBICCYGEQCKiSQYSAgmBhEBCICGQEEgIJAROCwKJiJ4W2NNLEwKfDwL1ep05njt69OiUWq02JZfLtZVEsvHby+Vytk3aRKQUrQdtwueZjGSkLZPhW5GCiJSlXq/XRdrqE3tQyvAjIhkrl8lUKuVMgb+e4Kdc5vsJBU56PSqXy1IoFBpt4N/+E38ev7peb5YXoQ+Nn/D3Zh0Tmxy3sRz6JxP6X69P+HcLNlZbuVzKFAqGZMvPccqXwDv6XLFt/TnOZzzXOjYfJ2uM+XHb9LECmsmAQ/wzAaMmsBMw/9gqJa6zVJIJ43u8Jye24USC1hzTieN/8m3xkv78R/v+8XW1Pv9RuWt8cjLyH8nEBBluacRx5SWUaZWtsoB3/NPW1sSzVCpn2to+XkZKpZK0tcXy6rUhJycjXx/Xl4+I/cngJC1zXD6mH631HXf+Rq1olEcWTC583tEP1shCvSRg0jIXS5Jh3fO6HGdbP1oGgRWZ2UwdpRJjwLNZ1lmroyBtbZlspZLJZTKSE8noem11lelDPZ/P1ysV+6xer1fy+fb906Z17M9kMiMnJ7WfT6mTHNDPpzHpLQmBhMBnh8CWLVvau7q6FpdKpS+Xy5VVtVptcr0uhUw2m6nVa5lsJlvnt9QyGcnqCtZcD4xSBmKZyeSzGamJSK3C+larSzajizWMtlar6/N1fuszWftcapkJjDfuWibLythc0P35T9H9xpr7ERWcqUud1k784ZOsZLXd9q39f6Zun+m/Q78mPAk+4aeeqenfM5lsPTz+0edqJ9Bj2RMst63laUNr8x1IMPafk6nvuP05iTo+xTgYdBPq/CRF/mlr//jy+u4TSdoJxvSzbcHvVttHx/2T6wnPZLOZeu2jIt58/oQTryH2zbIZ5nLLkNV17k+sLx7jCd8dR14bMhr+coJntR/NqfjJ/WcOZ8Oac6LSLvPHw0cXpkhWqaN1Hp1o/p7UvMvUJeCZ0TGKcWVxnPhu/UTrbfw/BRrY6+P1GqORyVpDWWsz+azxzlq1nKnV6rlMBhLKTz2DXGR0uc5APtU+kMupvFSz2dzBXC77Rr2ee3HJkrlbMpnMx0nRSY3HZ1EoEdHPAsVUR0Lg3yAC+/btmzs2Vrq5VBr/brlcWRpMmllWSl366jUIVaSQWpRP+IZttvI122pHSkv5Z+PHiOXvvKR86gdpDyvvZwP9iev6+H59lm2wnnycHjwR9zwRBser69PW8dnge2prQRSO94aM6/lT+/rPvfZP4kqnokEns+85MTc8/je/az8+ToY/qc5TKf8feXd0UgIhrLcQ0Y+gQnndzPuypn8Nn1lpVuw6XJN12UydSlDtn0o89czKf3wbTdFcLjeWzWZey2Yz9y9ZsuRnIjL+2a2hv7vUferF/3d/VXoyIZAQ+DwRGBzct6ZYHPuP5XLpf65Wq9l8Pm+rlZLQk+Rvobw/54uf1hE6kxaRz3NU07sSAgmBf+8I+Nqaxfwb1mtfs9UgUK9LtVqVfC53UlBQvhZM6JmMbKvX5WdTp875P/7hH/7PA3/xF39x2q2iSYec1DCmQgmB3z8EBgYGri8Wy39SKpXuYUFzPy8WpJMhopBOJ6D0nr/7wkgdLIT8zp3kYvj7h2BqcUIgIZAQ+PwR8LVWraj1ulQqFf3N+uvrLevvyazjtJ5nnMBWKpWharXySF/fwr/s6ekc+rdwPJ+I6OcvY+mNCYHPBYFdu4ZuLZeLf1oqlW5nAcMi2twVf/LUZ/HiEsLRo0fl8OHDMjw8rAsiP9TnRPVkie3n0un0koRAQiAh8HuOgK+t/IZwsu62t7fLlClTZPr06TJp0iQu8zXW80/qLmu0GxXK5cqeer36yOLFi/5TZ2ciop+EXfo+IZAQ+FcgMDQ0dOvYWPF7pVLpNkil74rNumlHNSxO3DiHWGZxgA8/uRz/zkq5XJHBwUFZv3697NmzW3K5vJZwQpvPs9Nu/tu/y3L5SS8khQtBdjlJarVq2NFH96IyevkgLJQcO5n11X2b+C74g4bWUdY8pew5ux9Le50UW39sEW/2iwMv+4x2e72Gh7XHMeFZ/94W/Gog4LlQp1kq7H3N9poFo1kPt2LNmmFN5zWGC32qhfdh5TBiX6mYlaP1SI7v7Rl7l41lTcvbxqBpvabdvlHw91DG2+AWFY80UCjk9TsbK6sbjAwTw96+t0543fbdRDeP4E6s7XE8vT8uT7GV3etgPJrl7R3WZn+n1VetIrM+XjYGtJtNFkXdckR9rsSbVnzri/3bf1OHzYN4LL0tjL1bkrwtVtbxMdz9M5dDb3vc/omyYXLgeJnVi3lo7XaZ5nc+X9ANoZeNn3GZ8nGI2+b+39TNmLZuQu1zw5nxtrHNKYbNfvvpiffRsPLx9fGwfvsYMefom8msy2dz3WjO7SamNnd9LjbnO+OEbNhRtM9lX1esThtXdz2yedWU1aYc2fx3LHxc+d7nk69Zvh5ZO0zefB64/PObMaOszynK+rP2jPnh23xqjjnfMaY8F+NkcmljRXneQTlkgM/mzp0jZ511lixZgsu/+/lb2xgLfpjPE2W5uW4E6+ruarX2yKxZff+5p6cnWUQVtfSTEEgInBIEsIiWSmPfK5crt7FIs6jZwu/XlUSKxaLs2rVLd9g9PT2qgFxh+PEQFtEPPvhAjh07pt/7omwKZqICib/zemIi4gTHlUBsVfW/u+JwwuLKyt/XVCxN2GJy43V72+LvjAyVVWm11uPKL3Y/cNeDmOB6f5rK0trhJNZJDZ/xHrciu5L198bE2ftuytY2AY5ljIMrayeLcZ3+nePkz/N5TOy8ficfrpjj5x1Zf7fX1ZShE/sZn8jqDhZ+nBhj7H3wd8U4gp3LYYxrKyZOBPzZmGxMJOXhdrJddGvIQJNoNEm84xbLn4+Ty1jc1laZPt6kjsscT97i+h1H5pyPVVxn67g6jq1y2STf9nRMrB0bf5fLpG9amwS1eakxnrOxnMTjF8+RuM3etnhO+vcu+z52Pt4+NrG8xpuC1nni9bUSW2/T8eSIz/z98fxsbXvrWuTrQkz0T7Tetc5BZNvXIW9rbLmM1wRkgLUai+j8+fOlr69PCarP9UOHDsnBgwfVWjpjxozGGMfyFOE4UKvVHu7p6fnr3t7e3elo/ngzNX2WEEgIfCYI7No1dEupVPxeuVy6PSaitks3KwDH7evWrZPZs2fLGWec0fAjjRd9FlBfpONF35WWK0RXLvHnrcre64oVX6xwvDzvc2UYKzgnM/5Of1f820khv2OSRT0875aIVmJInW5VcQUTE0xXUDHJcUsz5WPSFBOOGLu4vlbC69jGVjhXNK6g4npdkTk5dJ9dV27+Lp7xY7wY9/j9sYJ18h0re8c3xj8mqS6wPBOT9uONP+2OybDLhCtNr8s3DU5E40kRE8dWoujkynFvJS2tpC6WacfZsfG2xn2NSVYsJ7EfXkwyneTE7fc++/i2kruPI78ut/EcieuOSbm3w04BsBq7hbt5yhDj7uX9d0zsfRMZYx+7+8SkNC4by6GP5fGIpI+Xb97i93if3VrruPuc5nvf8MX98Tnpz4NN/FlMxB3P1nFqJbTHk29va6v8xES+tQz/9rXE+x6/K5ZL/h67RXl/vY6tW7eqsWDlypWyePFinYOtm7KIiO6qVqs/7+np+Zu+vr69iYh+Juo2VZIQSAgcDwGIaLk8/qelUvmOViKKVZTPRkZG5Ne//rUsWLBAzjnnnMYRU2zpdNLgRMwXV1ewrvhcycVEFALkiz+WSPycfJGkXEzqXNm74nJC5UTVlZsrEieNfhzrxDMmtryf7524ut+rKytXiLSFcjFx9fbRbi56+ULuZJbPKe9E0IlsTBa9L16XEzXHxLHicycybu30fsXvja0qsUUlJk6xtdcVW6yAvX2x1cvb531p3TC4InTrHHWciITEbXSZiWUjJux87+TWx9efjwlJPKatYxcr6VjZ+yaBcYo3S060j0fAYost7bBA7Tb2POdk3wmQ4xWPX0xOY4Lu74vxad0AxETGjm2NgPh4xBbFmFzGOPtGJiZBYODvj3/HhJk6nBC1kjLagkXO8Y2JHXXEl2nieeyyGOPqWMbzJF5vnGQ5cfZ57fPC5yh9cjmkTp+P/n6f03F/edbLxXPD56WPjY+zt8sJX7y2OYmN1yuX7Yj0NSz6MXn2cXYsqMPHLZZhl1V++2kV7ad9Xh6cNm3aJO+++65ceOGFsnTp0gly6vVFbdpZq9UenD59+n+ZOXPmvkREE39ICCQEThkCJyKiFnjJjihZOJ955hmZN2+enHnmmY0j3FgJuKJhMUQp8++YjMbKOCaXsfKnPO/q7OxsWMy84+6ryEIZWyhcubrS87pjpeuLq1upXAm5kostlU4aW4lQ/GysJJ2ojY+PT1DiYBAreVdE3v5Y6TrxjcmqkxavP7aCxGTa++39dUXmStPxizFztwN/nxMmnvXvvI+t1mUnIq0WH+pC6cUK3DGL2+TtcRz8nf68K9VY4FsJpn8HhjHp8z4ej8SwuYmtYT7mPON9jHGNZZfnnND7Zi1uX2x1jokoWCDLjpm3y4mMk59WOYnl0om8y2zIFqbzIyYdcRtchr0tMRHzDVe8uXMMfCycnLtsxfPD++2Er9Uqy/fxhtb7Fm+qnPzFG7pYvmPy73LtmPlvL+8bkdi1JSal8ebG3xsTydYNspd3sh2vHT5+/kxMPGPLuvc5tuq3bsBpI+3wzUPrxsDnfUxCXb6d7LduGmKS7XPON/W8//3335cPP/xQzj33XD26dwxdPr3+sHYnInrKtG6qOCGQEJiAwImIqDnNm6/Y2NiYPPnkkzJ37lw577zzVLk60XTCFFsW+DuLJZYiVxBu9XQlF5MgJ6CU54+TScgcz7mFwa2blGfRpW4IID+Uo7yHn3LF7cqV8v4MbWCB5o8rAFe63i/azx/vH+/mj/fdF3Hvt/fXLVAdHR3abm9zbGGkj3H9XV1dSmJpT2ypcQVBWbdwUA9tpl7HxskAn1HWiZNb6qiH9sTlnST6GNEfLN9gQx/BMSY0LjTUzTOOpddLWSffrdgzRvGRqhMV70dsHUTWqNt923xcvf7W6Ut5ynr9YOjjSzvcCudk3+XALau0n/Z4X2M58D469pRzmfE+envog2MfW7K8/pg0+LjSNuqmD4yH4+7toR4nWj5HvC1u7aJ+2uSELSbpLmNOUsGSP46RP+PzyeXS559jHs8RJ2E+V32O0E6ff3FfncTyDsfHyWp3d3fDFcDJo5eP5czll3YxV/iJibfX63Ljc5V+xptlX0doi/eVv9NuL+vrkveTd1EWGXZi73PD++ybPh8rX5P47eudY+/k09cPfvv40w9+qN/nVUwSfa0ZHR1ttIX64zno64zLsf+mn++8844SUU61Fi5cOOGkxklzsogmgpAQSAh87ggMDQ3dMjr6UR/R+LISBAWL6Jw5c3QRY+Hjp9VK58qEhZtnCOd04MAB/TsO8r29vepIz6IfW69YgClz5MgR2b9/vyrnadOmqbP91KlTG876vkhSnktRON/v3btXF1QuUc2cOVMvVMXWS9pIeyiPoz5/WOgpj8M+yt8VrxMXFAjlh4aGVAGh/ChP3bQrtja6IqHttIXylKMtcV9jyxFl+QM29IW6wWby5MkNa5IrHRQIF8EoyzO8z9vOe+Ijdv6OUvPy9JW202b6iuJ3xejkD6VGvYwV7WecqJ+2g03si0pb6B+4M0486+Vpu5NvHyfG0cd13759ihvj6W1x4kJbfMOAPzJtoX4fVx8ntwBSj7+Dsrt379Y+03/azp+Y5Lg8eF9pC3+nvYwTbaevMZY8Q9vBkP4yTsgtftKtMuwbL8pT1svTbv4wTk4Wvd3IJG2g/bSHH2QAfGi7l3diBO700bHne8o7ljHhclJM+T179uiY0T/Gij9O5pxMM67IDTIPlm7J9TnrVt2YPNFXxog/PE+7wRJZ46fFuqZY+mUZSA91Uz6ef25l9fkNLsgmfZs1a5biyHu8nFuLqRu5YawoT53IgPc1ti7y7ljmwZ/xZFyp2y9aursOcgAutMXH1eefy01s9aXt4M4zYA8OYMJY0X7+zdj5iQhyQJu9r8yJWG7cauxjxVh6efpNXS7z9MPnkq/FTjD59+bNm9VHFGMCblZuGXby6huIZBH93NVwemFC4IuNQH9//23FYvl75XL51vhILT6aZ3F98803dTH1nbRbNVi8/IjUSQ4LPYqBRe+tt95S5YZP0urVq/V5FuTY2sbiihKhPCGgeB8O9Rwh4Q7gljO3DqA0WeTZ4bO40m7ClZx99tlKXqnbCRQLM+2hPHXv2LFDiceqVav0GRZvt3DEpBXF8Morr6iCQDFQdvny5apUXLGxYLPQo3i2bNkiGzZsUCWBUrvgggu0r06InLhTHlKJr9Z7772nCouLA2vWrFF83eLmRJS+QhDpJ+8Aa9wjwMbLe3vcqtnf36/+YBzF0T8UD/hTHvLlx320hXHauXOnlucyAwqKumkTOLn1zK13KO7t27crlvydPrI5WbJkSYO4+nEj4+jjivxAcGgH44R13fvqFi7kAGxoC9hQz4oVK+T888/XMWCcWq1ayNZrr70m9BkCwmU62g+paLUU0lfG/+2339ZNBmXAnWNK/u5+nn7cz1gyTvyhXRCbyy67TGXSxzXeHEFUaPfGjRsVV8YJuaGvkL9Y8fu4MkaUR5ZoN/2FoLmVHGycFA8MDCg2yD1ySHn6S7scG8r7BoA+vvzyy0oWmRfIPPUjE+4aQd0eB5gQbK+++qrKMMSPcaJ+cI1lDFmgDDiCDeOG3OB7yGa11ZpOe5hH9BMZ5t/US3nH3U8O+A65oS3Uj6wxl72vyLBvSGgT5X1cwQVZBhvqRob5u5+SeF9pO5ZB5hTvYb5efPHF2gfffDkRBRvwY5yY35A/MAQbZN+JtGsRH1dfD8DZ5YAxYP75yQFtBzvWpliGWfuYU2Djm36fI7yfcWWcWBcYS6+fOeLy6OPrJ1JgBTbME7AHR19PnbTGG7xqtbqzUqk8tHDhwr/t7u5OPqJfbJqQep8QOLUI9Pfvvr1UGvuzUql88/GIqFtBUMQsiihg/eGIOFzQYLGr6jGixQutlMtKsCByjzzyiKBAIUO33nqrKuZJ3d2SwT8qk5VyxZzq9+3dKy+/8oo88LMHpFgqytVXXSXXXHutLF++TOOSEveO+H51jkBLJdm1c6f8+qlfy/PPv6BK8pprrpGrr75a5qII9UjOYoC6tYfwU//yL/+iirCnZ4ZcddXVcv3118uUKZOlUDCCo0eUWHNHR2TH9h3ys5/9TD7Ytk2Jx7XXXitXXHGFdHZylEvcSIsNyg+K8Pm1a7U9u4d2q6K68667tK8dHVh/7UIJcSWJ6YkixNVh7dq1+izY/Ievf116e/ukQ+u3NKtujRkaHJTfPvtbWbv2eSW+9PPmm2+SmX0zdQyIQ1qv1WW8OK4xXSFDzzzztLz44jrt3113fVUuvPACmTN7jo4hY6WKjXEaOSbvvLNZ2/P6+vWydNkyueuuu5T8MdZ2pJjXesEHssXm4qc//Yns339AzjnnbLnxxptkzUUXSb7AEXdeclzqCu4TyM2LL7woj//iMSmOF+XiSy5R3FeesVJyeYtL2yBz4+Oyb/8+eezRx+Xll1/Sdn75S1+Sr939Nenp6dV+Ut42AGUZHxuXgcEBeeCBB5WcoZQv/8pX5NbbbpXurm4pgAsxTInjKiKjIyOycdMm7evmd96Rvpkz5b777lNSAemmfrOKW5xWZPiFF16Q3/7mN/Lh9u2yYMF8+c53/kiWLl0i3d2TtJ/Uq8f/tZqS1efWrpUnn3xCDh8+oqT15ptulsWLF0lnV9cEX1RICKQYGXjiiSf0fbfccotcfvnlsmjhQpVhDRwVNnoQFjZqv/rVr+T5559XK9hNN90oX/nK5TJr5kwt1xbimZYrFSVM27d/KD/84T/Ljh3bZfHiJSrDl112qUydMo2ppO0HY7fKvfPOJnnwgQdl9549uhG88YYbZM3FF+v80rXBM/hUqX9UHn/8ccVnePionHXW2XLXnXfJgoULpAvi6qHP8DuuVHQzSnnWBNaUSy65WO6++x4l0e2sIyFsnG1qK/L++1v0giQyCRbXXXetXHvtddpvX6d0GWKjOTYmb7zxhjzz9NNKXnt6e+Xee++V1eedJ9NnzGi0vVJFhmsyfPSorH99vfzqV08oIWWDec89d8uZZ66STlxYwobHieseNjvr18ujjzwih48ckS9/+csqw2edtUrXDtYa1jJ1PyiVlNyuXfucPPnEk4rzNVdfI1dfc41uSKg/m8tKrWq4jI+Pye7de+RnP/upbNy4STcgV111lcqCW8Z984WcQXQhlD/60Y9k27YPNWYo5Vn/fLPjlk3f/PKbOoaPHZORkWOGOe4cxDIOcUVpUwsR5db8Qz09PX+bbs2fWh2cak8IfOERGBjYfUepNP69YrEUiKgRIJQOK1W5UpJsICPVckVq1RDmB2WNgs9lwrUmC7IMuWGxrZQrqqR+8pOfqFXs3HPOka997auq4ChXKhdFajxbk86OTjly9Ii8uO5F+Zcf/kiK5XG55eZb5frrr1OrQ7lUlprUJFPPimTqalHYv2+/PPTzh+Q3z/xGcoWc3H7bHaocpk+fJlLPSLla0rYSjDuXz8mRQ0fl//67/0s+2LpNpk2bqkr5lptvkUwuo+WIfZ8RyHFGqvWqDOwakO//j+/Llve2yNJlS+X2O26Xr1x6udZbr5olNJPNSGdHl9QzNfntM7+Vxx5/TC0Oq1adJd/81jfkjOUrtZ9goZwil5FCrk2q9Yo8+shj8tRTv1Zr6pqLLpbv/sc/lu6uSVrOCSsx1dvbOuTAwQNKQFBslVpFbrvlNrnjztulq2uSEmf6R9tLlaLWoYTliV/KM0/9RromdcoffeePZc2ai5RslUplqVTL0l7o0D4z1u+/97489PBD8tKLL8vyM5bJt77xLVl9/mojq5WqEkb63NbephactzdslP/3v/9XOXTgsKw+/zy58847Zc1Fa2RsfFQq5ZrkClRMWCxcBUZl3YsvyY/v/5GMjYwpmb/ltltk2ZLlMjo+IrVKXbI5C1GTkYyMjI3IT+//mbz62itq7br88ivkW9/+pmQlp+2m3qwSo5yS74OHD8oP/scP5fXXX5epU6fI9dddL1//g6/L2Mi4ypa5RGSk0JaXTD0jm9/bLI898pha+GfNniXf+Z++I2efe7bkMhagv0agc2S8Pa/yufb555S4ovQXLV4of/69P5e58+ca8WAO8F+1Lu2d7VIqluTpZ56WBx54QIaPHpPLLr9U7rn7Xpk5sy/c3CbO45hkMzlp62jXzdezzz4nDz70gNSrIvf9h3vliq9cIb19fVIul0RqIrm2nNQqNckXCkq6H3rgQVn7wlqZNmW63H3v3XLVlVfKpO5JMlYck3y2oLJF28BpcPeg/MPf/1f54MOtsmzJMrnpppvksq9cpu9njmUlqzIMsatWarJp89vyzz/4kfQP7NLN0Z133CkXXnSBjBwbUyz9eJjfXZ3d8v/d/2N5+uln5OjRI2qB/OY3viW9M2dINkNcXNtg5rI5KbQXpFwsy09++hN54YUXdd1Yc8ka+fY3v62bBfO9tHBx+VxB2jvaZOuWrfLYY4/JupfWSVdnl3ztnq/JNVdfK+3tdgmQsWeedrR1qry98fob8stf/lLloGdGr86nc88+V9o72qVULunaATYdbWzEqmqBfPDBh2TL1vdl1ZlnyR/+4bd1bdKNi9SkXKyIZOvS0d4hw8PHVB5Zmw4fPSRXX3m13Hb7bbLijDNkfHRM1ybks56pSyGflyOHj8jTv3laHn7oYX3X7bffrhuSGb0zZHy0KJKpSS6bV+z5OXpkWP7pB9+XN9a/KV3dXXLjTTfJXV/9qsoiWDGWuiaHhCMQ47/7u7/XTfWiRYvklptvlhtuvEnGxkYaYaeOZxnN4ufeVlCyXMc3Nhc2F9Wabkh0fLNs9jWpyK5qrfbQjBkzEhH9wrOEBEBC4BQjMDAwcEepVPpesVhsWERZjTMhqH0tU5Ma1opMnfVTsnUoT0ayZCohQ0g+K9WsSFWtj3XJ1UU62zpUyUGgPtg10UHqAAAgAElEQVT2gQwODch5Z58ts2fPlG69bJBRq2cN0tKWk7ZCm1pYDxw6KBs3bFSlet4558rMWbM0E4sSuSz/y+nizGLPwjy4e0g2bnhbOrs6Zfmy5TJ7zhwlz5CKYrmoC6oe06PsqnXZtv0D2b5tu0yaPEmWLl0mc2fPkZHxUe0T/aPLWIm0fKUmG9/ZKPv27lMrzIqVZ8ikzm6p1KtSKZXV0gGhzpH5Jp+R4SPDsumdd5RYYpVdeeZKacu3KXF0Sy5/7yh0SDafVSvItm3b1EKxfNkKWbRkkRIaJUK1qr4fbPiPtg0MDMqH27ap1XPNhWukp69HrZQQ/yxEFH2lirCgVuaBwUHZ8t770tbRJuefe75MnjrZsjlVa0qcIS0oXMgiR6GQj3c3vStzF8yT5UuXyZSpU9SqWS1XJd+WlzpEIQTQHzl2TDZt3iQH9x2UJcuWysKFC9QCCTHI1IwQKwEh8UE2I6PHRuXV9a9onxYtXiQLFy7Sdo4VRyWfzSuZ00xPmazk23Kyb/c+2fzeu2rFWbJ4sWJTLVVldHxUySrjo75zYQPB5mLnrp1q0Vy5YqXMXTBXyuNlKVXLWp62ID9gxBh8sPUDtVpNmjJJLlx9ofWvhgwTwgv5yUq2YOQb6zhWs8GBQVm4eKGsWLZCyQ3EyY4960oq2CCBJUfQH3ywVY4cOiIrzzpTFsybr4RDL18xd/JZkVpdrccQjL1796mcIYPnnHeO9PbYkSljCGFkjHiOzQDv27N7r7y54Q3pmd4rK85YrlZ0JQ6QbpUfC9mD1X68OCbbtmyTDz78QBYvWiyLFi+Wrq5OrZcNFVXTNnWTkayMl8flrdffkqMjwzJv7jxZumSpbvL4jvqRHagTZKa90C5Dewbl3Xfe1b5hCV2xfIWUqxUtb1hSPqMbsKmTpsqOXTvU0qlH8yvPkCWLlsjo2Ii2n3bUiC9bqUl7Z5tUyzX5cPuHsnPnDinkCnL+RefL5O4pRhIJtVVlw5OTQragv8dGx3Sctm3fJjN7ZsmZZ6+Uro5uI3P1mq0JlZK0c/qRy8rRo8OyY/t2xWbl8pWyaMli6e7u0nrVclquqgwU8m1m7T50UN7f/J4cPHJQVq08S+WY047x0XFhjdQNZo3ECraZPXrsqLzx2huSyWdlxbLlag2FlII5sohMan/ZzNfqMrR7ULa8v1W6J3XLoiVLZNac2VLmBKVYUnLO3NOMT9m81MLFI9amqVOmyrJlS2XmrNlSLI03ZDKkZND1DPnRk6qcSJWNN6dZ1Zrk2dSx1ofoKDSsHtJ1VaqV/kqthkU0xRE9xTo4VZ8Q+MIj8ElEFHJTYZfM+glR08VLJFsTqWVFypBQXeu4Yp/R7wpQxpC6r8gt63JROvVYVdVSsPqZtYpFu3GTtF5v3Kzl+B6FgcJnocYyi3L1YyY9StejraJaPbEYecpN6mSx1QsTjSBUdrlqfGzMblV3dOhvlJoeOarZwY5C6QpECctBcXxcLREoHciKWsBCFiKKYxWDJLS3d8ix4WFVyhx/T5o8WcZGR9XSYNY+UWKHYvBLFtSPdcdvVtMfteCFRqvCyHNcbM/6DXfIPIobXPTiFH+qNT3Wt0sQRhpKGhdS1KKkvrzhUpAdaZol0tMh6u3t0VE9DvTwW1iS6B9HlXYTnOgEbdoHjihp7+Qpk1Wp8jzYsKng7z5OSl5F1AUAJd2B2wTpUIP1EfJJ+9ViHNwX8rm8HreCNvVB2miH16UXMupkguKmPlZGi0LA89RPOepXcgNGjEE4PqUuSAvlGYeOEAHCb0SDJ/1jzGm33+LmN7jopaBwJEy7/RKa33DnGb9l3c1lMghzKIfsQxTps5N6vwDGc3rZS9OyGkFhDGmv/9v9/nCPwDdRoyyEuJ5GVILlzEOcZYmbace/yBG4K870izZ5uswQRoj5g/sEckPdnGxwfEx5nSehnB7r58zqiRXY3QLABgKtbwgWPObW2PiYWlCRS8aVPiPDjB/kzUWexzz1rN5AD/6i9B9LITLbmND0MZOxcecCUFubkrBjXOBpa9P5x2mBWkMzWXVbMHJvcYmpB2xGR0e0beCsWIY54muIzt0glzanbB1iXM2iiY98xU4ANAVtOFFiAzYypqcOHR2dWh4sFXPPzRqHcKpVVS7V1Ya1JowrWNlFNNYa1pKCtheXHvrHXGEts82LzQHGkXUbGVKjQd1cSMo5W6/paDt1ORF1HyOIKM/i+lKt9pcq5Z93z5z5N4t6e/ekOKJfeKqQAEgInDoEIKLFYvHPSqXSTQ3fK7WIqlpTq2clpHyfQESxrrGY5+z7mj0guXpGd9ocg6pyxNrCAk1WIT3a5zizmffc8j1bXnjPXa+kqWIxIt3yaEfQWJE0kXqDPEIAWdxRntStF0JCXnmtl38EYkd7UAiq8MJxlL3b3mfv8hSnmaZfqud812cs37YrKLOKZZSo0jH3v6QvECQrS50hq4v61gZCrYTEfBLNFcIIJwpbj1cd9ywB8Y3Eu6WD9kLG1AIT/FsbN2zBN2f+l+7ISrvVHyzkslYlFY4GNQd4Bksjx55GDLDKGiaGA23kM78IxgbBog1gqbNwWuBox7zBGoa1DR/QrBPeZkYlP26kD5bbG5WJpbykRAJigGwYYbVc8YpARKixjPvGQa2eyKq206zKkC+e1SNixt03J4FAGCE3UutRBIwQm1VLjyrVlzKnBBFsLFe3bVpsiujWJBDpIMOBXDuZoS3uf+c+13Zxyd5h/s9GjLw+tVyHnOKBYeqYshEAa5Mpyx3eIDdWsLGhYnyRASUmnFgEkqVt8Q1aYIEuR+7nbbgE3DOWL91l3o/cwa2tDR9oC5OFCw1t9LF1ooabgYZUynEcbYTZCb62TUmx4Wi37fmDTAbCHkiZWxB53kkx64JvgCCCPq/pB+sNfXY51Q2SEkZLZazWbN2M4s5g8eqsXYF0s5m23WkIxWY531UOdP4Zjg1iaf+wjHT4Modl2zfIEGuT15BfnrJho6bzLI/M2/znD+2gPvNJJ5GAzYH29s6Ql97rwlWI9pDUoOkqpZtN6sVSwFqN4QCuTIgoNjm6HNjpF+t8XY+dbDzKENFa9efdvb2JiJ469ZtqTggkBEDgRESUVVQtOBmR6gmJKNZS0T+oTRY1lvccC5wq6Iwe64taUkxJQC5szbc86RMJgC3ivNkWZLOSmW+aKSlX5GZ5sKNltxiZggqNVWXnBMHqpJyHuWnWY0pNfT6DJcnbZIrX5cSeV+tHUEyuUKxPpqyMm7gK8vYbH/TQKm4RNRywqBgpBBNTQp7j3CIS2OUl649jYZaYaoP82QUey67T2mZvZxNPtz7aJiBwe1V4WPN8DJxEm/I1Iqqk1S1jARolEtpmG1f7txFMV/g2dm5B9PBLhkmMnWNvN6ONaDmm7qPo+LqCjy9n+Hdq2YQUqSxZHc13mSXLNyHNdjXHa6Kc2ph6OXufydRHf5rExdLkmsw6HnFfvA6XG2unjYfLgNfhfXTfv+Z7HVNrS+tYOE/ytsbfO2lyLOydNi+bc8p8vx0r36R4GSX4Yb6qW4P+2+eA98VwUHIZLqe57Mb91ROSljlk88Is277h8nG0d9k74h+XRSf6Ljfq8hLq8TZSB/NGN0LhPY6RRwoIzF7H0fvnRk364fPB1wZvl8tLc3ytrM/D5ljYWqbrAhvbWlXw4MBanM3ix2kWTZOLIHeNdTHCOhgDtN6wCcd40MbRlWR0nVaLKHGX6YsaDGzdptoam9/gIgERLScimkhCQiAh8HkgEIjo90olv6xkC6X96H5ZqoEI5lDufjSvFtG6VNSH1JzctTQWCBZ7NS9mBPthRRdQFIqlunQS6QTIlIK9ke9LpWIIvm4XSLAMYAlqED9dPI3kWE54jruNuKhVSS89mNXDrFjVxlGrKzNXeq58G4ZTtWpW1XKqR4fVYN1rKGgjTk4WXNGbhdGsk/y4snSLr1lluMlv1je3vDqxo496vIt/n1rfuMBhpBfrjhNp6sayYyFpmkStYRXVyAWmsVzJOq4xwdBjVCxBE9qFogzPh6Nyht7JoJF8U5pNYhkuOaDEA2mc2F6zgjbJpj1PnW4Bd3KDCEBAS+HY3HE0zOp6dO3WRSPiEAjG2Ui54WpHqf6ZEzi3XGN9NHgs6oG5OBhpjjc9HhvSSYyNcxh3nRXBcqoWJEt72dwk2NE1lsCYmDXr4oi+aeGlTzZGYG+k2eeJEZ0m7ljh9Lg/bLLMpSQQQB0DI1u8y4i4j5995n1wYhnPR9vI2OYL4siPbdCsP/EmiXYxJy1hgBE0tS7qCYFh1bDyY/F3956wS6KNXDzyxAXajiBDTXLnhNiO5NXK2HCHMAJqc665oXULsI9HTOqV6KnbCnjb+mFE31x5sKDydyJj0C+XWx833+j55pD+2i1/k+V4Q4ps6umAnnDYBtlJKOOtG3NOHUIaTrVs69hmJEeb8LWFF+asDiW1wYKKuOY4MQiW/IZvA5sl3bCb/Ou6imtNnfUDX34jo9RUgPQHg0E4/tIrV/wP0SpXK/0lqT00eX7v3y7qSkfzn4cuTu9ICHxhEdixY8cd1Wq1hYhmuCOrBFSPbFBgKLuaSJ4FLDrag4zW2XajvHRxq3O9xo7OsfZJXSocsdZzdlM0WMzc8uXkLbZC4PflsQhZhFFWcUgjtxapH1mwAjoR88xMHjvQrUzm02aKpmlRM0tfbFEzUmyK3S2lTetU0yfQP4vLOdmKLZ+xQvOA6U5E/V3xe7w+J1Z+HBoLaJOIhtBBwZJEvXEAeq+31eLYVH52ZN1UqPZvtyA6VnYUbCF8jNiYZce/97/TV/4cb6xayXBsSTJLs40D48b4O6H3frvyd8zcAsy76LNjblYtIwYcV/p7nVS4RbxJaCZasL1+f6+TkBhDtxa6DDhhdtLJv+3I13CL3+UkrUk2bWPBj8fHjPFvYO1+nUE2vT/xvPF2NIhg2BQ5qfY+ufy3yn1MvPw7I1ITTyNcrmxj0NxYUb/Pv9YNWSyLjqmPtc8Hlyeff17OcY5x8b7GZXiHnzZ4n5uWXctY1IpRPLc95qang43XCd848r44+1urHLmcuLw6fvHawGexXHhcUeoqEOUDC3qlLHncLzhSV7Jv0SIygfxqCKjgH26u7ZgBmi4g6loSTmHUKs+php5u2TF8QUmomRqCk4mJR9hsVWq1XZV67aGuuTP+dnF3397kI/qFpQip4wmBU49Af3//7cUimZXKtzTjiBoJdSKq/p7s1sNlJb9Rz4KWYUGUmvoFspUu5DKC23+9VtVbn2UWVfWD69AQQ6bofc1rHt2q/1qwavlxJmRCM50Ey6cSnoZlCutnWf29NIyUKktuauNnZcoRIkKfuNCCxYGLCUp8IV/qO2c+YHYZw6yDGn9UrSNGDsxyYr52dhzXtPA1SRwxAcvh8pC1BeJrcSmN7KrvJQTFfRm53KNAmBuCXlgqFNQq41Yov6Tg4ZzUEglBVmtXcPaK8HCLIIpFb7yHMDf4pLp1SvHHPqK+peE2LXFgqxXF2kighUdyMhFbj9VSiwXPXHUbFlU/ojUcmkexpqjNCqM+p5qL3G7U+xjF+NJus1iFizdZS8dKDVxMcwuYKXYjew2rYTgvdSXv5EGJIdYwjW1qFjv7MYLlWNpRqlnI4iNna5Nd1tLQUY3jaPNFZYxd7iwGqdWh9QS/Zj/q93c46fQYvNrGgDt4YSH3OvxY2y5JMbZ2gcjbaZswO9ZvWj2DT2iwyDVjbzb9WSnfvEhl9TXwUfdY8/llHjYtvk2iTygwt7w5SVSfbeoN8kct+E/TPi5NxRb+ppXTwgchUyZ3Pq7RiQB4+qg1Tk8MX97luFPEybv12TYCyCzPu0z7ponnWbvwddWLYcHfHKG1TV3T3cH9ZBt+t2wOsIbqiUVzYTMLuc13v9hol9/MHcTnfdPtwCIB6IaQdYh0r6x7rKxY7tXnO2/W0XpNShVCsNkc0XjMkFe9eGhuMbrJ14tKZmWvaVQQc7Oy2tTw2bgHoH+J1mSVv2ptV0VqD3bNnfFfEhE99Xo4vSEh8IVGwDIrKRFtZlZigdVl0C5rQET1pnz4o+sWtzLVGmrHWhoKiEsnehEIK2ZRL56UUIQZYoBmNCamXkQJAdtdaaJYuX3rOaPdIqI5lzstEwnBy/05FmcuRhC0WxWMOvoX9AY0N31pDd+rNdFv1xfHNQam3nIPedGJi6nB7IOV1KwK9qznR48tddxO5Va2X07Ry0nRbXba71ZJ2gJhOZ510HOAQ9pMgWf0FrFnPVJyrIrX8B8dGVVsGlYwsfiGhK3CBUGtp3VumBuRpO0a4iYQdIic5tIumGJGu7oVCuzBlpvNGuooYOO5t2NrlRLHql1KIbA272VsPI92I5e9GVYswHexqH/0cke4vd7e1q4hkNTCGilAvh8+Nty4qOaXUOJc2hZb0ViwXwgj8LyGscpmLU93p0VEABvdlGj0gbzeeAYbZE37pQo8p1EF7Ea5XZoxApnTfpKVy4+PVc7aCoq9p4J0ixjfOe4uE5TRNKYqZ4VGdAFza7Dc9OOKjZFj8PDMO27Z5QIZxJY20w7qBnvq1BBZmicdS59tmPQ5gqWXy1peoxmEnR/jzw1uDSDvfqAhwoJeNqqUtc+MMXXzDsaKgPK0UTeCuEGEgP+MlcfIBS/KesILnzd8ThmXS7cGuqXf0142FmHkpmKpZHU9gHRzkTGbbUYKiOYrz3nWL8qbq06ukbK1ScBtM4SMe0Yjz+0OFsg72OuJgF8WVKaX0dvpo2OjIcKGWV3BhI0mOKn1NWMWV9pOyC+iD/hmivI6BzW5RTbE6QwuPlLXsjzjl4va8gXpbKM97VJVU6g6IqkcEx6rXCOwPaGayvp+6mUjxHqjJyrgw7qiN/T13nxz6xXYvFLisI77JNSDLY2jzClWVYlo39ze/9KXLKJfaI6QOp8QOOUI7Nq161biiJbL5dsaFlGLXuh3zvUmvPkTNa0SNRasrPkkOXHKBasFpGB4ZFj2Hzwoe/fvl8OHD8pMcsH39UnPjBnN9IUc8We5XV7UcCRkphnoH1DCQNw9z9dOqBolDsFVAB/CI0eOyv4D+6V/V3/IAT5LyxMyB4UIQXUl4fnXydqzd/ceVSKk9eOP5xjXG77hZrvncyY4Pe1CudIeMpJ4ekS1JmGdCrmrSXdJBimsPtOmTdfyKFkPzWRKyfwSDx85rAH5SdFH20i3R/amybSdED7BsoFSAMtDhw/Jnj17NTEA7yP9In3V9IhYFvXmq1nriPFJaCXiWfKHMSVTDxlmCIFDHEUNlxSO9Wgv4YDIfLNn9x4Npg4uvT09mg2IctTLb44Iae/hQ4ekf2BAsSFYe1+ftYXMLn707UeYnjt+x84dSpDoq+drdxLr5BKCQFsO7N8vQ3t26/jRT8orUe/saFiokAfI2cjYqPTv2qWyA9kD996+Xpk8afLE4/2MyLHhY5o4gZigBGHv7OyS+fPmybTp0xtpZ520QSyGjw6rjO3ds0eOHRvRNKOzZs6SadOnhQw5ZglzCzwZhsg2RUpI5GHO3Dkye+YsjcmKpdB9FKEGYyF3PGNEykZ+5s6bK329fY1c9tTroas8PzoyQEYmy9XepxmnNGVu3qz8TswIxYUcIGM8gwyDJWkmGasmgbZIDWx2aDMZyJB/UmOCO+G5pkyabDsLo1ZqfWQTyHwCSwjRjBk9KsO0RcNKcYoQ/EwhWWMjo5qxif7ybmQYGQN738Bo1IMy4d5KcvTIUcWFcYVckYYV/Jl/DfcTTSZQk9HxMS2/Z89u2bdvv8oh6TrpA3/XTUMIzcS7aTv1klqTWMeMKe0BU03ZycWlYCRkvlGeMaU9ENLZs2ztaKSRDVE4GF+IsMrwgQONcQVzUp96OmEPFcd6QGQNYg8z/xgrNkUzZ4JNnybeULeo4FdfrlR1w3hsZFiTG2gYr45OxZ15xVrQRnYzyoewZeqqryYCj4Ri7lYqt4ymXnAKVtIQPcOJaLlWfahvft/fJiJ6ytVwekFC4IuNwImJaAingqWGgNqBiLKKKQlVIsrfw1FfOO5RK2GlouTpnfffldfWvy4Dg/1y7qqVcsH5qzVA+ZTJU4KlVc+INVYnC/27776nqTLHiuNy8Zo1cu555ymx6O7skiwhbrh1L3W1Uu0eHJJNm9+R1159Va08pKQ899xzZEZPjypO9W0lvSCxAsdG5cC+/fLCS+vk/XffU2Jw/urz5fzzV8tkcpJz0SmELXGLRv/OXfLs2udk99CQKpGL1qzRwNSTp04JYWWC9alSlcPDR+S9ze/Kq6+9JgcPHJQF8+fLJV/+kixcsFADVLvlD3KM4tx/8IBseOsteWvDBstJfsZKufQrl0lfT6+Wh/jVsNy25WVkeER279ktG97aIJs2bdQwVRdftEbOv+ACTVWKRUytSyH0EwSkv39ANmx4S3Njt3d2yjVXXS1Lli6Rnhk9ehEDRVPI5TU4PuSMoOHrX39dNm3cKAsXLZJLLr5EzjhjhUyZOlUtifilkYkF693hQ4c1cDhZsA4fPCTLViyX81evlmXLlmnsRkiWxQUlJmxJDh46KNu3fSi/fe5ZtfysWnWmXHjRRRrovdDeZkQ6+IiWxouy78B+eWP967Jh49tKrMi5ffElF8s0xgmLVbiMhKVs+MhRLb/uxXUa/JzYs6tXr5Zzzj1Xemf0qNuIx6mFbB09fER27Nopr7z8ivYZWbnqiitlwaKFMm0qOckJ8m/H3xyBHjpwQAOwv/nWmzKkAe0XaQrR+fMXaPBztS4jZ1ggqxUl6KQQJbvPwf0HZPUF58tFF14os2bPNksnsW4Vy5ocGx1R4k9q0ldefUWJ/pcvvVRWnblKSRGbBvXhy2VD2tlRJTYb3nxLXln/qszqm6k4kkaWvhIiLU45yoZkV3+/rHvhRdm2/UOZN3euzpFVoTz98/ohW0cOHZZtO7bL2mef043SksVLNC3sAjYx06arJZh57a4Zhw4clI3vbJI3Xn9d032SfezLX/qy9M3qk8ndk8zCHC4AjSJnR47KS6+8LJs2blLifvY5Z8uXLrlEN0hsHDUcVUg7C5YDO/t1Pr2/5X0lW5dedqmsWL5cx8wtuhA0kkscPUZw+h2aeva999+TaVOmyleuuFyWLV2mc4SNp7s0ML/ZhGzZslVef329bPvwQzlz5ZlyyZcukcWLFsmkSZOtrxyR53Mad/jAgYOamOPFF16QQ4cPa+rQCy4wbDrZYLS36aUgMIXEE2ieDF7rnn9R1xVfa0gpO6mrW9cw5hW4Hx0e1gxbzL93N2+W7u7Jcu55q2X16vMVG1wH1NUkuE1g/SdBCGled/Xv0jl90UUXaQIQSHRB3Y5CqDdNFGAxY3UeIE8aUD8jFVqh8UZtc6FhrSCiYf5WatX+crX680ULFv11d3d38hH9YtOE1PuEwKlF4PhEtCZVvWbEcbtIGxeNPHyiEtGslDkCVGd6sySi1HTfren6qqrM1r7wvDz86KNydPiILF+ySL56551y3jnnqJWCxZAjKPVlrFRkcGhQXnjxRXnoZw9IqVqRK75yuVx3/XWaLrODgOosmCHWIOSSrCiP/eJxefWll3VnT3pPUoLOnTdPiav50WW0/mJxXPYM7Za/+4f/R0kRuahJNXndtddK78w+yYeYf3YciqIals2bNslPH/iZWlzJGnPNNdfKtVdfo1ll9Ea9XmbKGLE8dFCef26tPP3005qxB1J2z333yjmrzpI2cscH/7AK4WPKFTk6ckweffgRef6FF9Rvlbzr3/z2t9R6huXK/V5RhFiStu/YIU8/9ZSmTMUy9aWLL5G77v6qZoZSX8ZwFKeKuVxWAkqqyfWvrdfbtffdfY9cdPHFmpcapU87sIyqdeXYMXl7w9vy8KOPyJZ335PZ8+bKPV+7W5UbxLITJR76CQnGCvP2hg3ygx/+UJX0suXL5YYbbpDLLr1U2js7JMOxORuUcDy8b/9+eWndOnn0scc01/uaNWvkhhtvlHPOPlsK7e16aOjxKrF0Dw7tlocfekhef/NNHQvIzb1fv09mTJ2mpNpic9ot+kqpJB/u2CE//MEPNN0hJIXc9LfdcbuSEc93DiGC5HDESs7wXzz+uLz77rsyZ+5c+dpXv6qEEaKrGb6CVQ4FfezosDz9zDPy7LPPyuDAgEzvmSF/+r/8iSw/Y7lmklJ/Q4urJePlkpK5Z37zjDz++C+kODYm5190odxx2+2yZMkSs0ZjqbcUTjJWLMr27dtl7XPPya+efEKkWpdbbrtVrrj8clm8eLGSbr0gWMgrgWcTQMamxx55VF59fb3276abb5Yrr7hCiav6YSPHwTUGK97WDz6Q//7f/ptaIufMma252klty7O0w4PtIzNHDh+W1996U37+4ENa/kxyzd94o6y55GLpau+QnGYbq+pJA+M1dmxUHnjoQXnppXV6OnHmmWfKvffcoxnIkC2P78qcHS+X5eC+/XL/T++X9evX60buvNWr5Zt/8A2ZOmOakjmde8T1lIzO/7ff2iBPPPmkvPXWm4r1VddcLTddf4NM7+kxX25cSNrbZZT86eNjulH7zTPPyBtvvilTJk+Wb/3ht+Xcs88xS2GQMzZgZU5Thofl1Vdekccff1z6Bwdk6eIlcu9998nZZ52l44RbDURUNwHFkuLBZuGn9/9ETwXYXFx3/fVy3nnnKkmGOLOxQy7ZfA3075Knf/Mbeeapp7VPrBvkgp+3YL5MnTRFiuWSbcDUFeWYDA0MyI9/cr9ukmnr5VddKXfc+VWZ1D1ZCuE4n7Ksq2zCd+7YIf/4/e/r73nz52ua1xuvv8GSRbh/d3DRwOJZlLJmD9NseGULEzWGD3KBjGMhbjIJG2ohPrMFtB+oVWoP9/T1/XVvb+/udFnp1OrhVHtC4AuNwHF9RPVSjKVPqhbL0l7PKBnV+wTcei/kRTN5h6XSSPwAACAASURBVGDlfK7x6rgVHwLeQXY2bNwojzz2qLy98S259eab5Jqrr5b58+ZPuJmtx48sjGNj8uabb8g//uP3VdFcd911cuWVV+oRG2FwIB5cZICEUh5Fi1Xg/vvvV2sT+c6vuuoqtQrY5aDmzW6UHDnPf/jDf1YLKkegKNkrLr9ClYfHWPQ4mVhnOGL9p3/6JyUsy5cvD/nUL2oEzrfA883b9etfe03JFlYrFNTdd9+jx4kc1cW3fi1wfEF+9asn5KmnntLjUPLA//Effzf4MZpPn12WqavfGbmun376KfnlL3+lFpf77r1Xrr3uOvNJC36adju/qkd7EFfqhhiDxx/90R/pO9gA4Ftmx7cWEotjS0jcgw8+IC+//IrmGL/77rvV0qb+YgFLSxtp4wQmDz74oBIpiCVYrlq1Sl0s+PGg6JTnM/J6/+hHP9K/M6aU5ziRMWxeDGrG33zooYe0/WCAzNxx553REbiF3qFulwPqhuCQivXmm29W2TGfWgutwx4GyzHlN2/erLnj33jjDT3q/e53vyvLly/T8F/01cIRWagofr/99ttafuPGjUq2vvOd7+ixrB+B89svUGFtY3Px8MMPK2GnHbfddqseteJ24H6btIMjbE4B1q59TnOec0x7331fl8sv/4rMmD5Dj+79R/1e29tlaPeQ5l9HDnp7e1TGLr30y3rRxhMKgKfjv3v3kPzgBz/UjQmWYjZrnBp42CV3z3BXEDZRf//3f6cWQKynN910o5x19tkycmwkkknj3uBDnnnac/jwIbnkki/JN77xDZUxj0XrIaDUxaRSUeJHf7nkdMUVl8s3v/nNEDHAY4XapceuSd1qLX7iiV/J2rXPK2n7g2/8gaxZc7Hi5jg69sgm1sQnf/1reZX5PXeuyjzz1v2I6aNeENOLSzXZuPFtefTRx2TTpk16MkJbFi9e0vBTx+qqobLyeZ1zyMH3v/+PcujQYbn99tvk6quvltmz52hf6bNdvCOcWE43d+vWrdO1iZ9bb71VbrzhBt0Am8yb/7RdaGzTz3784x/Lyy+/rG4f111/g/5hAxivZVjsWROG+ofkJz+9X63LWOdvv+02ufTSS5U8K2HFch3kON9RkEqmYpnFCBFVJO2tSKajQ8aqFbWMqhsFa3zVjAl6WbNaGazVaw/39Mz8q0REv9AUIXU+IXDqETgeEZU6JKssmXpF2gn9cawoO7dulylTp8nMeXOl3t4mw7WKVDUAsmVS0ctI3EQPF3jyLLCjo7Kjf6f6Ps2fP0/JBxc9PPag+inVjGzxAynj2JfFFxKHTxvKA8udkjO9LGEZePg3n2Odw9cPK9L0GdNVkfjNdK1fY/yRorNDiRPKFsVBWyAiEKtm/nq7IauXTNrblHDhy4kv2KJFi9T3DUurXzjwi1IoR5TPtg+2qb/XjJ4Zlqc7l5tARGmPXlrJ5ZSE4OeFEprZN1POXHWmWr64MOIZhFC4mlc9m1NfRfzx+Ixjdiw9Spyw3AR/PL6jn+CL/xs+q7R5xRkrmriHtJl6qSNPisw2TS24c+dOwScWXMAejPQSVLDEGMGx2Kxgtm3bNh0vys6bP0/fA2GxKAdc8Cjrbx2/0TF5//33tS71zZ0zWy+XoeD9hzGgnxBnxoi2gBOkAtcI/Az1hns4Dtec4JCWri49ohwaHFSCBTYQOa/bfSH9EhbjBC60nWeXLl2qmHmKUh9bnqNPuE6wuYBY4nO4cuXKxgU1I92EtLJA8Pwdf0zaDkYLFy7UcYJ4sHGJb/Fr1qdaTV0XsLrTf1w5eIfeng6xRT02KzgyHupHPTCguFI/5f1CEu9HPj01KJe1tmzdYjI8barmj/fyfsudfvIccsalta0fbNW2cxwP7viIMn6+mUIOlADmsupDy3zlnWwwsfyCE+POu2E8Fm2Am/MdKpOMbbFUVD9LTg4Yj3jTyN/90h6401d+2ASoL2nI3OR+uWDKKQLzCNwh6+Rfpy1c4mFt8r5Sj184o0/9A/0qNzNnzZLly5breLOmaLrcjo5G2ljmCeWRebAhzzy+vB6iSy/hhbBnmtEsQy77o4ol7WOc2CT5JTkPD0V7PEzdzl07VQ5wzeFUB8svaY2VOBMRQTenNp+wnr+/5T05sP+gjhNrDc9x4kAKUFv3QuiyQlbK1XEpkJZ39z45tHuvzJk9R6bNnSWjtYqMc9mTlMf5gmSLVT2a1wublepgTeo/n9HTkyyip14NpzckBL7YCBzvaD5DPux6RQr1qhRYBI+V5NV1r0jvrDmy6IzlUu0oSDGflRKXurN285lA9viSqo8RYXHUr0n0GBhNnM3kLNRKzaxOFhyGY1mOCC31n4cd4diQY3uLaWe3pLUuwsWESxmaDzyf0+NTJWsh4DbWDp71POs6ulghCTBOgHgsq+SVhmBDtFRThVhEwVeK8pab2nJDo1hpH8fw2rdwCcPbZn5cFkLHM+GgmDyln11ssotK1AsmtuAHJRmOYD13vF9m0FvKUWYp6qcelJcrYk3FGC4i0A4P68Nn7ucGHp7e0TC3y0oaixA/MohFPif4aOLbp0QIkhtuT4eBsqDiejPXCA/1g6UFl7eUo+7mQPgaJa+QB24q828LeNi4nc4RvvmkhSxMWM5q1YbLhgfO18QCyExwEYjHw/OnE6WBbmE5RH6QFcvn7lmK7DgXObIUpHUl4nakWm8GVg8XVSCOWMWoQK1S4f0cIxMNwtPJaupPvgshn9yKzNhrDvAQOsiDrzMOms0mxLzUfOnlkoU+83HVNLjmt6cXxRoJEixRg86pKAuRyh2RFLCMhqgG1Mv7aYcfHWvaVPo6XjT/2WD9wsVEiXGQGb3gEtLPqge4xgE2dwgloeFonPK64YCQM85EDigWFTfKa8awcNlGLxqGeeD9Yg6DhwfKN9diw8b9XfXyGJ9BQEOa0oaMN+QYmTRZZm2J328JsCzQv8fb9Bv76kOOFTNEA/CNsZ7SBFlR38mQLhcsWVcgqQaL9Y+wYg0MQkg0jS5AqLCArYaII/KAZQto5KfXi0hEvGhvV195ntNUpYxTeVzl06J6WEgm2orrA/IOvhpei0tSRdpWURnyTEy0sV6vSK5W0XV8aOuHsm/noKxYcYZMmjtTqh12sgVlzbORqgTLNONarQ5UahWO5rGIplzzX2yakHqfEDi1COzateuWcGv+drd4ZblxXilK5ehROTq0VwrFurz+6nqZ2tcn85YtlezULumeO1PqHVyUKZii4nJNyFGPXxuLvvrDqUIkjqAubhZ6x7Sy+sqhHjyvt4Vhslh51Nk4/g5pQo1cWLw8vQWL1Yo8zKQZDcdSeuO1RjYn4gZ6elBTcJAQFnGUu4d80SMrfElDbEz1QQwZSbIFIyraFywMIZQKhFRj+wXrbKVmJEuVAIRaCWst+Jk1w6nQXhZ8JaIhtzvtLaNEKiUlYHphIxDmNnALyswv6ejFA8t80rBS6YWZSk3aOtu1LiWMoV8aPzAQJbVm1etSxNIKodTsSuTfrktHV5fWW6paPm6NAxmIJWMFedJeh5u1+AxyjIdyxfeSH3w+8dsEZ6U5RCII4b+c+GDpU4s4SpUbvsRZDQkSGFNIWWd7p2XlamwE7NJRKcSq9XieYAKW1KGWsjBOaqnWrEmebtQ2Gho7MZAoC1ODv6aFIVPLYxhf5IE2aRzGkNhAL4NpSByTo3B9X2UFnxWsSha5wLJr+QZB5d2ot80TsNEAvIHUBzLmBEw3GMhXhixlIsggL2mGKcurP6jWH1KXgg1tyyN7IXalWjA5jobIsmkLZAwMkV+wZ0yVCOKbmSFYOvGCjQjx00jGoDesLfSRyhCkm8szuIWEUGwuB1zcURkP1nQleWzSylWzlEKc6DPvZj6HC2V+YU1JlO6WLGauyXFWipWS+sBa5iazQPOMt8NDpdktcZMVs92GFKBhzbEsWiEGK7KgF5OqOv80SBJYMtfZsLYXGuG8VA7C/GCz5WuTXjri1IBsZxrv1nDTKAYZu8zG2uHjATb4wKrMhDjGvL97creOi/ngWvzQSqUk7eEUQokoxJ54sxoD2OIha0gnjuKRLR2fcErFb54pFWV8736pHjwi+z7YLkd375eFi5dKrm+qTJ47U9qmTWF3jM+VFGq28SUCarFeGSDFZ6/5iCYiemrVcKo9IfDFRmBwcPDm8fHxPy2VSnc6Ec1xu3vkmBzauUs+3LBJ2ksZ2bZ1m7RPniwzFsyVrjm9suC8VdI+fYpZIlHipKoLCjJfIH6nKUe/NKQZjVFyHt9RrS+Qpii1opIFs56hYDTYe7CI2pGXKUHzgzKrEZcFUAr2lVmvOALr6OpsxMtUn0KUIWQ0HBUGU9kEq58Gbg+kRq0lSpzNYoti0YDsejclCqDP0Wy44OIp91Bo3Aj3yx3mQ+gXWywLlVo/g4HQ44VquKmQ9k+tzGBYrqibgMee9DZ6O8xCZbfm+T8sVKrAUVJYIUPcQg0YHsgEBEwtLVw2C/nfLT4kFhzD2RK2WuYVteJpAHmzWqs7QLCouYVTg7EX8no8T716NBtZvDmOVT+9YOlWkqlpG82S7OG5IAYQOg2MH3xlsbaBJWF9uFDE58iVH/+6bx5jx+fqXqGk3i3R1hO/tAR50DFDbsJXPgbaT+Qo+PxNcAcAh0Zw/JDEQF1GjDDFMUUhRlhO1XruMgO5QemHS3ceDE0twoE4+mqklvBAfum7YqoW73BZCznGehYSLfilP8ZD5zEEX4O4Y823OaMElw0D34cg9UpmQ/xItzr6mNpuK1j2SJsbSJFZiIkPLCpHXr/GwSRuaJBBvcynBMkIo60B4X3hZjfj7Jb/wBstfFLDEm1HzGzKIG9KEkPsWcbIrZ/urqNEFRJLXE1No2mkzmWFdmv9bDZCDGKNnwv5Dsf4lgaUXQADF5IeYKWEKIZLXho4PoyBy6figCwzv0JyCj0ZCqk4bZ9jlmEfFxtnGyPmLgJpa4XuKPQGPMlBqBcSqn0Kax9X4vHZ100WrhtYUcFHL63ZWlgoVWTn+jdkZMegHN0xKKVDw9I7a7bUeqfI7JXLZObSRdI5faqS2Bypl9hgcMGpXu0v1as/7+3t/ZtERL/YHCH1PiFwyhEYHBy8KRDRuxpEtMoNyqrIyIgMD+2R+pGibH57k0zu7ZG+JQtEpnRK59w+yXW2G5FkwatnpJNjeixk5aLGCVHfM83tXZdSBfJmRDS+BKPKtZF/2m6GOumJFVTDqhCIqxKEYNlUv9Bwk92Pwy3EC2key2qhcF+sOOUmddjFCvO9UstnCC5uR9BmOVWSFI5S3Z/Ny/K9By5Xq2mwthi5Mh9Lt4aoO4GSOSw6zYwtjgd1UgZLJQpLfUTD7VrvP0qPNrpPmr9TY1SGbFJg7m1XXAKB5Pvm5SBLx+j+beoaEVIPxkLn7dd+BUu0EoM2yzNO3X7JR8PMeEaa4KembUI+8lx2ClluGnnhjXDoxiKQPPznnNCpPSuEduIdfhHNLYG8n88s5JLh7KFqGtbCCZmTao30jC5zShjCxQ63MikBjNKVeh9jrP15/40MuhtFwx91ZESPeC2LkkVkoC7HzY9lzVXF/U3NdcJ9/DyCgo8J/QIj99/1tjtuPk4a9zUkNdB51Bg7u8zUkMuG60dzg0U/PJ6qbhyDbMVj4ZfFJryjkZnJ/Kz9OfwqkVvdAPjpQuhv44KbBvzPapub89VcebjcZPnuTZbV4hzSieoRfnBTsOxF4FjQaBTu1+rrCMfqzCtf5xruLWHD43NM46CG+efPGt7mztGIqBpkk7iqGvorShRB/+lbI8lD+I56fM1TGWPOBRlt+MpCPqGG6ntvR/K62fdNBBmoNOwZJz+WQpksdmw7amCAvIFlpSxd2ZyM9A9I7uiI7N+yQw7375alK1ZKdvZ0yUybLPnpUyXT2abzr1AnE1yTiKpFNBHRU66D0wsSAl94BHbs2HFDuVz+00ql8jVfoNmJS7WseeUn59pkfM9BeW3dKzJ7/jxZuHK5lNqyUurIaSxR8iK3VeuSHS9J9egx6dB4dVgeK4K6YEdvR1Xmg+YWTn4rKQpBuM0q1LS6eOpG8zMk9V4zH7krSlVI7ovmVsdwIUiz+QRiZRdK7IgM30VIgSs1tdqF4zonkfwm5BO3kdU6EQgRvz0Vn91qbx67GQkzX0csHlhlIUlO2FzhejBuIzBmsVMF54TRrTGhH0pSwqUPymOBtjbbjXD6hhLE+oa10C6uWIpNJ3RuWXSiSBQClLXjZ/038kF9/py9g8sjnY1MPOCH4rVnrd2xAvbnPVqAK129SBPIHV3nYpFaNjlCDf6VXg/98/SjMSEyrFD6lpWJiy6tz9qGgTY1iZXX6761Vn8zHaIRRYsk4KleLa2oEVIniV4PbbBMRuGINJBxJ/wmd7bhcHzijZS/2wlUU5bMd9XJrX/vBNfx8vKOjV8OsneYL7L30Rc4nzPeBydptjFEju3ylxPM5nxp9mWC/zNZfUJWLxsD8DS5BDtw9Jv84G4bDpNZfnxD6okhrK+WcnYCSY4C4/tY2EbVTkzizaK6gZgpUWU0zg7mhDkm8c31A3JoJMxl3wljvKHxtSKWHT6L5Sruj29gbZ9tGPHb0uiahdtlrLGxYT1kU4gXDPJOP4gVrEftFpSekyRFkbUJyzbkUR3Q26TEXMYAQMzdNtw4cOMZk/ZsVgY3b5W9W3fIeasvkI4Fs2WkkJEiVtxwwSpfthMppLtUqw5U6rWfz5oxA4toCt/kEyn9TggkBD57BPr7+68rlUp/UiqV7nUiaodpHAXVpa2elexIUYZ29cukyVNkSu8MqRQyUuto05zHOayn1boM794r7772howeOiztWA302NOOltySxNlS0JF2lK5p6zxvuftzcvQYFL0eY4Wbt1mOFAlXZEevekGmhvM/MT3NN0qPAfENJQOU3q71c1fynJOlxo7XvA12acLioMYKh6O78bGiFIi9FwidWew4wvP3mFWT9/POGmScfM+hvCkhC8FkxMCO5FWDqPtWSOOpR2+W+FldatFVIb+1KTzLyGQXvozkern4XaqH2i1XvStAveRTwx/T+hlj5D6cTkLBplI21wO/CKPWu3JFcgXcEizXuilra68f6Wrv1BqJzJhvqNbLJkKJKj6OFfVD04tGQYz9iNIyc9lxaaVqaQudKKkVDnLTRjQAO663o0tLNan9mnDhyWWK/jZzi3Os39FOaC/DR8kMZLFqQb9pm2KrFigbB9rhMU4bR6liVnYnoZqkoIZPLnJh42yky+rVtjVcG/AtxCqH60pwMw3lguNp83RA/WaDZQxsnCTpxTpzIaFtdnGnOY+UDIdLPEqC1ac1pAlS66e7hfAsDQzfMQeIG5zNK97Iml5agzyWq+arGcg7cwFiZPVanS4X9K+t0G6kU+ux+Yn8GFm1jGR+jO3j55601udm7nM9cQkuHi45ZgE3HPI5TjLChcaGXJoPrqfupb58lsuKZV1D/KRC/SnxxdVDb88Bb14cfGbEO7g16AXKNsEf3Oed0ktwMO/MkPq32V6wsVv+YQ3QccPPFRk3H0/ewZE87jfmGu9Z7cyNBQKN769nStKNneaC56IlCQ9ySiRLuAmQCrlakel9fbLsjBWyYPEiGcXXv92wGtl7QIoHhmXmrDlSndIl5facFHG90UD2WSlUs4LzB/+uVPXW/MOL5837q66urkREP3vVm2pMCCQEHIH+/v5rAxG9r0lELXe8KtVqTQo1kfI4u/i8ZNvyUoO86e3vsmbjyFfrMnLgsOx4b4uMHD5kC6fGbzSLqN0c1tRMdnxpNwokU8dvk4s+wU/U/OtNgREKSq2RkEguOhgRNR/A4A+KUpBARINFrwqJJR4efqpBOaiFpVqXXJtd/DDCEZRdaIf2t+Erh18clyWc5BhBQTnlCtyeN0umXjiBrPAfRDTk+jbnSggjpJpLE3Y0qp8pxzbF5ERJjcEZ2mgESJW6ahl7p+e+VqWoN1dQQE2fTT3S47+8WeFcgarPaSDmwVBkJFwvwpBVxXDQXN6QskpNatyQUeIa3AjQShnrnw6bh89SvAKRCf6XtgmAwVk4LyXPOqb4C5etjeFSkdXHreNcUOBG2mgvlzzcYm53fKqSz7U1ZMXHz252BxKpgBqBqNa4cGXfNdJeqk8px5nhwpyTVO2uWYSjLJZajrZZ1wL5x1il9YcYtcHP0Iioj1lz/DJZkwGdR2rZ43KV4eBs3MdecQsE0y6PG6m3A1e7nGcEjU6qR1+Yo6HPOo/ANxyrBx9jHaYGEbW2KemmjrqRKLPXmTzwTsvvbiGY7NJdTYm2ElG9uc5Nc044JrZNNxK1ipI+J5Mqyz4/gm+m4onsVbgNH9YDHUYsfhBca5s58NrGjHYw1504K6GFOGfw922W8zoMe9YS20Ax9rZxpc9B7lVgjBz6SY35rIdxVhkwYg95Vfmhz2HTYmuZydtEOW72Id5Y8l7wpd268Qq+w8yFfFib9F02SRuxbc1d1EM4mduOboAUM0sqwhE9pJTfU2ZMl/kLFsjMObOlVK9IhYhPXAstliVbxm2iXUq5jNTacnoxSTm9ZCVPQHuDG4vyUK1We3hWb+9f9fT0DKWA9okzJAQSAqcMgeMSUc1EE3LIY8ALmZM0ixLWCb/hEUIZcfuWFHf1EikAy+bPFIiWWQ3DDc5gi3SCOPF3sCYF8ti0MAQlGRz87YrPyX32WdTRYAzR+z+Lej+LOlLbmhc/Po1c/FvHzUln6zw5Wbk/XrnPRt4+Ou8+i3o/izpOVZ8//7ZZT4730/qp7aVN8jXGg4bTs82epwbl6L7CJjeEeNOIDWygIMGhwsaKqptS28hUq9WharX2yKy+vr9MRPSUqd9UcUIgIQACxz2aDykRT7AeGhEMRgj3X7MzZLMe6fcN85L9Xa8X+EMJ+oRAQiAhkBA4AQJmtf6kH/P4aTgafaS4WdYtZNjJ/GiILieilepQvV57pK83EdGTwS6VSQgkBP4VCAwMDFzPrflyuXx342g+LG6ta+HxeKQTTyefjaP3aIHUo7hw1P+vaGp6NCGQEEgIfAEQODki2jACRBt/W4/ND9cvXqk7TGQYOBGAE4hotTpUr9YeXbRo0X/u7OxMR/NfAKlLXUwInDYEBgYGboCI+q35+MbuyRDR4zW84bLVIKPmI3cSa+FpwyG9OCGQEEgI/JtAQI2cFq3j436caManT8crfxLGVX3M3Lo95mx1qJaI6CcNQfo+IZAQ+CwQ2Llz540hfNNXY4uo+x7xjo87UW9dBBtH86FxftMVJ//0kxBICCQEEgKfhMCnsYj66bxH5wjGTw+UT2iuKDzdx75ZQ2KF2L216lC9Unukt7c3+Yh+0nCl7xMCCYF/HQKDg4M3jo2NcTTfIKLUqCFg7NbEx7mKnvDldju3+Wwiov+6cUpPJwQSAl8UBOxC0Sf9xEaA2EUqfs59Pj+pLiWgjTBcellpsFqtPNLX0/eXKY7oyaCXyiQEEgK/MwI7d+68qVQqQUQ1s1LjaL4ZbbMZ/PM4b4kvJzWCMkeZWUIsEguz88lr6+/cj/RgQiAhkBD494HAyRFRP5qnzyc6mTredyfCqMVHdLBerz3c19P3V4mI/vuQqtSLhMC/WQS2b99+a6lU+l65XL7NiejJ+h55p2Knef8sXiQ9OPm/WRBSwxICCYGEwO8xAsdbg707cea4E3XRrjg1s3rVajW9NT+rb1Y6mv89lovU9ITA7wUC27dvv6dcLv9ZsVi8xvMqn+iY50Qdio9/Wm/Rx8982np/LwBMjUwIJAQSAqcBgZOxgjYycn1MmCdtunlSNVIaV2u1ffVa/fHeuTP+9znT5/SngPanYYDTKxMCXxQEduzY8fVyufznxWLxikau+U/ReU+5yILnedg9pWHDYkrKxxAsWT/zOKXhSClklQwOqRlNw2mZaELuaVKFksqOQPmWvU898kmTR95m8kR72BICOYeAzCGLjDnxWx5rSw8ZEn9qHZoqMKQQ1MD7mted1JEhzWQj446lp6yUy5YdKpRt9EXrJhuU9ZW82JZi0bL2uL+tfk9oFU0GENJuRikNvR+NEAPgptmMTFGY761lqtKLYMHdASzI4w325FrnGcaD/pJdiGw5ltK0mWeV/ljKRcvaou33zEdko/J0mh7Oy5VZ8P+1FJ0hVWXoj+Mb5wunn/xYm60f4E5aQ80fr/nHvZ+WNcbDgHmGHsc1fp9dhLPR9DSonh7UG2aZfWxMyY2uaUvJzqUpWC3jlabBDLnOKU87abOn0PQUrYwnOdQ1T3oLdsidy4KlpDRsPEWlnRC4HFpK2WYKUt5lOJBKUzNMVSvaPss976kkrZ3kNi+XShafV7OPhfi9tJ3UukooTBYtfzxZhQxT8CmVSiELmMm75jSvkXEnH7IImTxocPRMVkol0t22WZzgkMSC39UKGZgsQ1AczbLRpiDnBkMzExh9B0Pe4f1rOqSbTDbCwAVLXbyJ1YxaGbL/MBZkVgr9D/JJ3x1PfXfIeKZ56cuVhszwjkJbQVNsUp4fxp3n6R/1G5a8z3IOgUnzc8u8ZZnfmhmiwrA3QyZF4DT6xnOkG64zX0nlWZJCgXSlQTaEbF15XW98LdBnNc2wpW71d5L1CblsaytYsPoaaZPrtmaGi0p+afRES3tI5tSQpWq1eqBeq/1i+pzp/+ucaXN2JSL6KZRiKpoQSAh8OgSciJZKpStYCD+tVTT2EW0Ql6AYG0fyppEbqRxdMcW79dgdoNUJ3+uJlW5zQXfH0wa9bOT2jt/D31WBBFLkR1lej+dnd0JNeYh5q4vBhMU91KXkpmLEwUmBKlrIF8Qgilvlz/v7KOMEnvdRnj9KdkIoldjiHLc7Hmkv4+9yItjaB1W2gaTyjni8G0RdSVNTe9I+VZLhc++n4+tk1khw3oh9I796ExP65Zsd8PL3ubL0Prf2P8bQ++lllFyEcXXMB2sOxAAAIABJREFUaa/jFOPBe7wfMQ4QO+rwNvuzRgSbhLx1POIxdLwcTyXYgQS0ym1rvbTJ+xDLG+/j8xh78PN6vWw8PxwrJdTVqm7UfPw6OjpUroycNmW71bLm4+rj6Fh5nxxnJ5eNzUwQSMepMf/D5y778eexbMfyHJfxsfbv/btYRuNnKc+Y8tv7omlwlVDaehGvPY6xz10v4/XTb3+eer2/8RoU9zmWAUg/34E3/fc2xVjwHeX4jrE+Hk7xOkt7KO+b3fb29sa8o5y/w+XuZPOIeJgnraNS3V+pVX8xY/a0/y0R0U+nU1PphEBC4FMiwNF8pVL5s1KpdI0T0U9TRUwgXUk2lCnWBbVImYUDK5FbIE2JmVO+2gfVMml5QX0BdUudK1X9vCUYqVnAgtVRCVDVlHdQGPoe8jHXa1KB4HkdDbJl7cAyg3XDytZVeWNh8OwkfEa9XV1d+p0qodD2AhYnVXohiLSI8BnvxOoRK/aGdSu0mb43iGiwYKiVyC0sHrnAyXyw3IEDVj5VUMGyyzOaHzyQIPLHazm3REYWLbWWkl++VpOx0VE5OjyspKW9rV0mT54k3ZMmqVKkX/S7rdCm/QNDr492ajrBiHTzfrdOumVvZGRErYEdHe1aJ1YlgMVyE5MacCoVSzI2NqrWICxu4N/V2SntHR0qI4wVFkv6jiUJ62+pVJZSuaTWI31PZ0fDAufbFORgbGxMLWhgRl/V0ldok2nTpmlbvF8IAthhZXKL1/j4uCr/6TOmq1VRZTMj2h9kvFgqyejIiOIFWens7NR+NohH1qyoSgKDtX10dFRGaVPWLGttBfqTl3yhYOSzViPnt1lAy2WhPP0cOXZMIB/d3ZPUqmxWvJALPtwJHBsfl4MHDsjwsWNC2yGh06dNk6lTp0k7z2SNFDFWbu0bHh4OllwjTlhIGR9wZsDA3ecpmB8+fEjHifHh/eAzddq0YMkNVlWVv7oMHxuW0ZFRtfSqyGYzivvkyZPDqQHWek49GIeQCz4jMjIyKgcOHNAx7ZnRo1jQZtsE2KlFsTiudWLpBpujR4elt7dXJk+ZrDhqrnpys2MlzOcVD7Cl3/sP7Nf5SVvoh1nI+c4sozy3f/8B2bd/n3R3dcu0aVOlq7vbxlCZq4RNo1k4Gaex8TEBS2S5UmEdMRmbNn16Y2PDmNumt6Rljx49KseOHVN5nD59mpZHKLDYMo/UYqtrUJVseCq7duKRk6nTpsqC+fO1PcwZTcTK2hoa+EnW0AbB95SfRmb3VmvVx2b3zfqLGTNmDCSL6KfRiqlsQiAh8KkQ2Llz552VSuV7xWLxpglH81HopY8LiOxWrZg8ouRRYHqE1DRjGHELR8Fu5WCRdqLJZ25Viy1MbnF0a49b8lDqKBVvtx5D5+zoURVQsMzF1hW3BLVadyjr9aPk3ULhVjLtT7AgOrngGbeE8gx/d5LKd3xmyj4cNQb3hdhaZ4o+r8+61cUtZnxGHdTJj+NAfbGVzK0xTuq8b064Jk2aNMGaGbdn//79sm3bNtm5c6e2gbKLFy+WRYsWydSpUwMhtyN0flCWPONt5J2QCZ5zMuT9oN2QCOqmvX19fQ3Z7Onp0Wd4p/cNuRkYGND6+ZwxgNDRlgULFjRw8P7xPsglv3lu9+7dWv7cc8+dYCFyy93BgwcVYwjd3r175ciRIzJv3jytP7Yqufxs375d66Mf1M9zy5cvl+nTpyu5cHlzmXv//ffl0KFD2q+5c+cqfr4pM2Jnlk8nbbQXUgGmlKWeOXPmyKxZsyZY9ChPW2kDf+gH7VqyZIm2fcqUKRPewzv27Nkj7733nrAJoCzzhHavWLFCSZrPDceSclu3bjV3kiBfkKHZs2c3/k07XKYGBwdlw4YN2ifqAz/G4sILL9S2u8WR+sHv3Xff1b4yxl7/2WefrePqlnCfB7TV59KuXbvknXfe0bavWbNG3+XzgD7wfjDh3RA6/k5fkLVzzjlHn6Mtjj3t2bFjh5aHnCP7vH/mzJkyf/58JYBuBec5ZOHtt9/WP7R1xowZWidjFMuvyxiE8sMPP2xgz9zo7u6WhQsXyllnndU45XCZZ1zBkfHiWbBhTFevXq19cKu7r5GU+fWvf60bYvpE+8D+4osv1rb73Paxcvec41m9WxXFBItorbq7Vqk+unjR4v+UMit9KpWaCicEEgKfFoH+/v7bi8Uit+ZviW/Nm60yBDj+hLBLToRYFFncnexhocCCpqQzYyTRyZy3k+9QCigP/qCoIEIs0Cg0tZiE4yb+7gQFpYMyZPHl7yz2kBt+OzmOj0Z9QT98+LCSENqM0keZxEedatEYG9N30xaUFkQBpQAJiYmpkzGIE8qA9tMmno8VvisBfxZFBalBqaHQ+N6VMRhSzo9R+TdEbt++fdoefugjyoq+uxXaCTz1orz5Q3vADMICoaBOJ8auCCFP1I2SpY+QBcgj7Vq6dGmDiFIegrBp0yZ56aWXtC4IEBjw7MqVK7U9lKE/4McYUj/9RXGCC30A90svvVQ/i48RIVhr167V5yEUlHNlfNVVV2lZ+ulYMS7r169Xhcw48QxE5d5779V++/GlW/pff/11lR8IILghLxCkW2+9Vd8TH5nzzG9/+1utQ62U+bySVkgRbYe4ICsuO/Rr3bp1MjQ0pNjwOW2AFNOPeIPEd8gJWNNm8IZk8fczzjhDx8tlhbpoFzhCjJEz2kzd4Lds2TIlOC437mYAHpS74IILtK0bN27UecLcYrzc2s24uow98sgjKrdOynlu1apVDeLom0PqefnllxUPnqVdzAGIHNhAfH2M6AfYPPnkk0q2eS+fOZE688wz9X3eXz+NePXVV1UuIfbIxUUXXSTnn3++9tvXEdqOrFCWOQJJA6+rr75a3njjDaFu2ujlaauTYmQSWQUvNg3IBbiDD+31MaSvmzdvVpmhb8gbc4yyYM9cdGJMXYw/GwBknznIeFIffb/ssssa88DlmPLPPfeczh82AtTHHzC5/PLL9VnfIIMNWDz11FNyySWX6PqBDPEexolxdSz9GSfgPnYfpx9aiWi9Vntk0YKU4vPT6tRUPiGQEPiUCJwMEfUqj2cZ9Z23W37UMprNyNsb3pYtW7fowq9EK5PVRRlyA4FxywiLNwoExYlyZiFF2aCAWFgp7z5TTtBQeizabtXC2oDyw1IBQYv9B3kGwsKCTztQWDyLkr3uuuuUuLgSdwuDW9dcKToxhVRAXpywuFUJkkAfKBdbXyEX9MXJH/XT72effVYgxJAbyBvKErKCcm71H0TxUD9kJbbYQop5xhUPbUF5OgnlOSf49BWygsKlfsbErcgoZJQZn0PKwYk2o5BdiVOP+7mBPRhSJ8rVrU3ukxcrQpS4W3pQtDyHBYr6r7zySm2DW8+p5/9n706cPr+u+s5/u1vdUtuSbUndErYl2c4AqUoGmJoM2IExuxcwBoOBhBRFkkqFGvgfJmNIMsmkMqmZqqkZklRCCGACxoA31oQlYStgAiFkAcYYa2nZsrEt21K3up9l8vo+z/vx0ZeW7XKCUaTf09X12+733nPPOfeezz333nPIHNAjw3Ub9cyZ1egz6gxv3ru8bYCEfmpD3b5nkPFmer7zXAJMv/Zrv7byXhllAWvepzy6AXSyUicQ4hXP8BsP9WV6wzrjB/hpCyBrQYCHeDW9od7jze/+7u+usqWfwIf+ogVtLV7UR+6AkDHSggTtfvOc9uh/oEUf8AyvtdNCEXAhVzocqMdT75XDC7/pI13KcznPk6Y/aPEcAN+iUDk635+y2kYXcEbX6QzQpx/6mze6M7qdMc7zSyfwh/dUP5sLAqE+01ljWjkLKCDROMB7c02gD4+MdWPV7/hDF8jHM/pNrhP4ea+MMaB9Oqe/ZEiP546FvuqHeYku4B89UA5oNZfhRfqLdvXSSzqGVnOeeUA5fVmPshwfr0GLxaUFlffRSa70Zno9ez/no49lGsQRbT7f29971w6IfiyO7X7fcWDHgf8iHLj//vtfdewR/fIn8oh+NCC6JWLdorrhzGrUAEsT+7o9drisK3iTbUa5A/yMjYmY8WQoga7f+I3fWN8H5tq6BngYKUakLUATvWdN4AxWRipwzBh4hoFg0Bksxv7zPu/z/tDkzVAxbP/m3/ybFXxk/BgMYA5wDVhmNNuKA+j0n3H2/zM/8zNXQxU9Gapf+IVfWL9nGAM+jKG6p9H3m3Z5sxhO7/0BH/rJiHsf8GZw0f72t7997Ss+4z0+5BXNkKPFf0COnBhb4AOveE/9T1YBdUZK/cBiRwo8g3ZGU58ymhlZdACKAA4ZMeJoAuqVmVvz+od2/Zjbu+q12IjmjKtXvKcv6kYfsBiQm8cz1AmAAERooJeAEcNOrvrRX0cc1Kt+/MEDzwAUAAtdOxkXxx77FiTk2rERdNOF9CBvvfrwBj+BG31vIUUPZl/1K/BEx9oORzNgp7zv1NOOg/J4qfx6XvKWW1Z5asP7uVsQeDLm0G6cNhfQA5+Tqz4rb7wGntqp0D6d74hGzwBVeIjv5NqFH7Q2vtoVCLwBlnRTGXTrKx3SX7R1/ENd+EiuyusfGeGruj3jrwtbaAOC8QZNaMef+Bhv5va/8oA3WoBbbZNndHXcQjvkSt+N2WhGbyCzuSAPsPGGFv2lJ+rvmI8xq60uJWmfvvL2tvBVN503nhp/HX/SVvr28RiLLRA9ODh4ywvvfsFua/7jYd6uzI4DOw584hy4HhBda3uC1J5br+gJKFiOQrG45OFCgMmbcTUBm+SFpjm6P32cPvT4kP+R4Xlk+cAHHl4vBjAeAMC///f/YTUiQMWNN914cjHH4fyHH/7A8v73f2AFYeefcX6l1TMuAj3/+XeNbcfDk1BKlx+9vLz73e9aHn74gyeAhffhKPyTiwMfuaTEYP7+779jNV5Ax7lzNy6PXn50uXjhwnLzzYz40Q3cowsfe6txuPe++5Z3PfjgesEFwPEco7KGfClMkwtTe/urAX/2s5+1nHfx6erRUQCXMW65+ZaVlvVQhDBSxxe43vnOe5eH3vPQcnX1ppxeL5scbaXfsV6oylC5QKI/wPZ6weOmm5a7777reIv+WcvNNx9tI66GShigs2dXYwzUM2wuKLmM8rznPXf5lOc+d7nl5ptP5LWC+oOD5d5771t+67f+7cpj9TN+d9xx59rfZz7TRa6jCz4uc1y+fGW577571zNwjKUf0Au4on+97LSGQToKa+Tizu/89m8v991///KcZz975TsZP/e5n3J0hnINkXRkXPGUkf75n//59bXtc338tE/79PVi1FFooaMQVy4yWfD829/6rbVP5286v/4GUH7ap3/a0aJgvdRyFFbJpZXfe7uzs+9cHnvs6lqObNBOrjfddP7kktwRLXvr4gnvz91443LTjXhzbl0sAEcuoag3AKXOd7zj99YFkjHy6KOX18s1d99193Lhwu2PO6rhshB5vv3t/99y6cEHlzsuXlz7Rs/Q43JLYXvI1KWZBx+8tHpbO8tKL1xuwvdP+ZQ7T0JeqefKlcvL/Q88sHp/n/+85x+foX33+uxLXvKSVc/86aN2gC2LEYsXfSTHo23us+v2swthRx45l16OtuZ5CK/tXVt57HKRy1TPf97zlk/9VEcB8Ob08SLsYJ076IzLUTc/8+b1gtb73/e+5U//6f/2ZPvZsR8XC7UJxD3wwKW13kCq+j/zMz5zueuu5x/tAoiKsH8UNQFoxfd0xnN02cKXHqO5S4X6Cij6f/vtty1Xr11brly+si7UXvSiFy7Petazj8NBHR0ToGMWjcDxjXTgphvXC1TPec6ty2d91hFILxwYntph+M3f/Lcnx2biMZ2xC0A2xhTda+5zBGQFtMehx4w7i6kVdB97T4/ufR7JYIbW+miWYgLR/f39dx8cHL75BXffvQOin7h53T2548COAx8PB+67777HZVYKqKwT3UeZwQKkbTOttzqPvWytxDuXxGC4DbvG5DsGByfPHYfHyVOQR4cB6GwXoPVE207a6JJD5doum33pbFrbl3n0ojUvWFuV8S7PVMBnnnMFKjoXi47OoKlDe8BNXtnqm+cc27rc8mvb13lOLI9mRrTjAz3TGcHCxgBQ+JIs8lL5zPgy4gCLMkAN2nnA8ohOj6XfGE5gi6FUzh9aAjwBLfUD2Ay+c3U8uJUDoDxf2fU4x7KsHjMGX/2AK/r85ynCy3kkQnn18y777ejM5PkVIOrHPH8azwCcX/zFX1yBn/6hx7PK54HVR7T7zKvFE9Y5QrxT3rPx2Xedt+RF55nNw6Yu7/Uh+eS9BtyUtwjo7DF6LMR4l/NIKqffeEJWwJ8tXvXx0JJBl9EaO56x3YuXPGUWPmQM1Dtr6RyoPqYX+EiuFiOOHVicAGv+XvrSl5543Ttn3VnhLuIAXtrQV+cz5/a5OpSnA2Taed5ooxdkNY/2AN3apyN4B8Rq44u+6ItWzzje51HEG6CYZxEf/P3Kr/zKCYgGvDuaYRxV3nugU189j4941bEQvNF2OglgOqOqH2hBxzyq01lnfFSnP/zBd6BUvZ1z9hse6TPPrYtQLnnlqcUv3lBnUo3j/iyMeX31D+hU/1H0h6urF7jxu+5KHR+LWOctOv1xwNEJRA/2D97NI3rxwoVvu+222y7tbs1/PNZ0V2bHgR0HPiEO3HfffV92nOLzKzo3eAJaPg4g2pkxzzzjmUdnm0x8AbbV+7Z3FKaHR+IowPtxkOjjUCl5uAJJAbkVFArxcxymRR0rkHN+8DhcDU+H99E8jWAXeHgOHrtyZQURAcG2AtcLVavH4SjYeQZxfZZ36TiE0NnjuIttw00gXZD4tsEmT9pm81xHEdraz1jk0VRnZ+XUKRQSXvIu+ms7NVD8ET4ehaiq3vi5bi/yFuL9Gv7liO/To8jbxMPju87ABcYy9gXU73tlV0B1w5lVNttFxQre1xBNR2CHYe0M5FHCgKPwO/HmJEj64ZFnjcHtIlRAeNUNoYaK4H8c5YC+ASbJL1AfyO1zgLlLcHMrXt306Cio/1EYJN8BN9pvURHvAjT0gz6vNNx4bgXG+qbubqrnoWvBNPWPJ11fgQp6u9Jx7drJzfrONh559K4tj1157GShYNEn9M8a2PxYb/RRuB/6/L73v295+AMPr4BJWKR//+/+3UofQAQQBkQ7vjDPAXc2l24859nPWYFOCxe04Ava/QFwZAZE4dXd99xzEp4q8I0/ADSvNm/xBx9+eAVgntX3Fonpr+eUx0Pg8pFHH1l+57d/ZwVnXXJqnKNLWTT6zX/HEQBCfe1YQbxFM1DpOUDXH7BIFy14hJ8ynxT9Ak0Pf/CDq7f1nrvvWXlo8YDm9eb8Lce7BqsX9dRxeK1HVs+pnYX3PPSeFaTTCbf4/TWH4KVjQoDrC1/0orVd7+kokHn3PXcfR7Q7ijaiTt5VZYxVfVVW/y0CjkI+fSRG6nocQQi647BtH8tAXA+I3nPkEd0B0Y/FvN3vOw7sOPCJcwAQvXbt2rdcvXr11Vsg2sp99TQWm64sLsdNbr13eQaaEPMoBmJW4CIWJEB5nEGpdjqXFagsk0t1lO1lBWSHR0Z3zTBz7FFbPQHHIVds40bbWl/xNk+yrxwBjjwOAYHKxdGtJzGvXF68gMW8NOTZNazKuRuPMrwc0+vYgu3m9fb7cTaYCV7j3QqGgAtBuHmTj7O+TF4HsKb3o+dX0La/v4KrzqGuvx1nywlI5inKOCYH4NtW8g1nb1hBR/xfX8uMdLw9fpTRaf8IMB8H7Q48xkO8XcPIkM8xqF6B+Zqh6CgZAJpavJDpGk/2aH/0BOi2SIiedZFTlp6hl6tsjmNHam8FCLIJ2f49exRHNJmsxwiOg8RHx/RU14cy2pwsFNaMVUdZulpIJJOpM3lL14slx5mw1oXAyIq1Ls6Osx6Rdc+vMW2PPVlH8XiPtvY7m3zUh6MSfT8XBd4D6Z3xTdds39Ot6A5gz/PDK69XT9rRAiieTL2fY1z5o9i7Hwn1terrcRaw7Xnd9DZZ9LnFY/pyEov1OF9F5bbjb+royYJtJNFYwfzVa+sRGP1e+35aFI/TRx7D40XIOnZGMoZ13jqWTwvMuXuCQdV5tOf+kcQdySSAndzwbS4q07FVR9Zsckf6od484nPMHun3UZandewdx65d61XHcRi7dSG/t7/qvPe1Ge9akCZH0q59W/P7+wdvfeE997xuB0Q/cfu6e3LHgR0HPg4OXLp06ZVXrlz51i0QncZ0VtMkNj2DTXLd8CxAu+eaXE8M+jGwmAA1kKpMN5Dn1nkTaO1MT2KheaaXMcN5AmgHSHmcERlgOhAXIJ1HAzKW02Naee2j+STI/eifutoi79kJVrZtZQSuB4IzFhmxwNP0IlVf/ApY9HnKoPomuAOmGb4JMPJczvioEzTMixSr4Svg/XFIqi24uZ4BnguG9CXgkqE9WSgMWc7nWiCgZwuGtoA1oBFAzluZbPKKdsO5bdRZ9zTiE7hMHqdDEzQl4y3Ynbo66diCh/jzuMXBAE/xv0XGpGHKeoKRdMqzAWf1tzBN1wNDXulKEQ8mkM8DPBdIAfwWG1tZKTv1uItX0TDBYbI8AevHoKu5JtrmeJzynJcBq7/IHhMgRqPvJq/owtzB6Nlt+YBt+tDcldy248/vhVdr/mrRg9fqm57UeNkCoHEaH7y2g5SubtueY3WlfwLRvf2HDg8P3vKfvMA7IPpx2NFdkR0Hdhz4z+DAR/OInqzOj1fpWzDUBH3i7Tw+99Qk7PvpLZogsDIBtFlHsRsDABn6LZBSd8Zz0joB4wR+vs+QR/s0FOqIxoLIB3YCyYU+mp6cwjJN+jqvt3qTj8HpBLvTQ5HRqK14kXGbfJsgagKL2fYEyQHh2Y/6GQ1bUDXl6n1eteQfDdHZYiDvclut1RuY2hrESdO2L1NO6cos07NeM9iBhuQ/9SAwQn7qDqhN0Letf4Jm7z07z/1O8LhdRGxBa33HmwDd1IuARW12RnSCpPg/F4Fz6NffCThsJQco+75+Vt9cXMZPrzN00HbhOMF1tM/6J13xZup1i7TpJYxH/Zbcp6yrawLRAOTkXeN0PjsXxdXTojmAGggM0M0+BYijs8VE/W8nYAJA9SXLuSBsTAfAJzDVjrqrb4Ln+f0WWG7nPb8HNueCfd2NOD6KlExWX65sbsdz/X9KcvLQweHhW164A6L/GdZ19+iOAzsOfFwc+FhAtEl+glATb16QaYwnMDHZASbzjN/MXpMxzQPTdlmgonN/TbaB0ibbztIV47Nt3YxnxiLAaEKOHnUo1+QcozIsyqo/YJVhKDzK9GYFttv+DAyhJ1qmIY5+5XmU8mQoW1ibaWTzeAS6lVdW/V0Qmh656A6MBtTjZ8AredZX9aNH3clpCxQD8vExA5xXuL7NM3/pQUY4vswznXOh4b36433hfrYLh2Smv+huwZOMku1c4CijvP+1Wf31NZCWDPBnAt15MSsatmWrv+QOE/ClO+lL/VVHF6ZqI9qTWWNk3bY+fXTLPE/xBNaN2eRUX9Oxdh1aAAVu9LWLccrklfZ+CxgLFbWeiz3WSWW2wennIqeMSYHc+jAXUfEKHVNOyqq7/k7d3Op881OXxNK9CZ6Ta0Ht8X7OB5PuqcPrucvj8Rc/t/pb+UBmfNl6YwO2LY46e1y9jaMt/Y7LtIhUB9rT+3RlLqrmQqF+pzvpyqrDA4iuW/MHB2+588LF3WWlj8uS7grtOLDjwCfMgScConMiM+nl4WsCLPXhXOX33gTqEL6D9C41lE7PZQX/M1bVuebcPr4A4VYog+GyStljyjLUVqmJXr1u+XoNPClfir4Mfp4sNLh53KTsoL82XIbIgxETtaPeUkKa6Gf5vKUBTf2MFvXrn/L1tck+QKusCwZ4hD68VHZeNphbpC6CaCNw5uKPvrpsgfYummgT3TN3td/106UNv2fAyz/eRRL1Tzmhpa1CxiuQrEzxQPP61VcXT7SfV8lr5fu+vuL7BDeBXHzxP08OGtCOpwHvQLlnKh+ITmfUP71h5ILfBSRHl+fxvWe2xwEq6zltoh0NeNMt/hY6+qp8vAnk4YnyyTNvv/6lw+r3h2ayOgoVdRQrU3v+6JzybpSn8+nMvJWft1X/6JnnjC16oH7PaGN6nJWJN+l8+q7uOUYCx3QMHZ7TpnKeceFnepz91gU0tBcLV//wpstELZwaK+pPJ8mJztN3epB3O9Cqfn31vzOVLu8UB3cuNNEzdThdpQNoaV6rDeWbC9CTnJQvoH26WrQOl6EmLXhTGLvAcIsJ9XXhCF3kpK/kVOKBuatCf2Zf8bG5soWPPiXfxm38rV/N4/FwDfvkMmAe0TWg/fLmi7ff/u233377g7tb85+wid09uOPAjgMfiwNPBETntuG8iBNAzVA2SebhMsGaUBkSt0WFRhHuROgTYWMKrZPHxQSpPEDhtquQNiZbN16VF7MxQ8jIVN5kL3C0mHrdSBV6xqScd9Skix60CKGCjjK8CJmjjfJk4xMwg5YCjKtbG2gWqgUtDNX0EDHyDAOQKw6jtpSXRcqN5Qn+OpPo1iveyKzDkEtFqK/KAi2Fs0GL+vFGuBshefRfVp3iU5ZOEf345hnAtbBMDJog42gK5HSGUtv67IYx2oUrQjfeCHsTMK6/+AJMCMmEj3iKbqFj8LHUhHnYAgjKCZtEd5TXX7SolzFXXtlAtH6KI0nv1C2+o5BJAcU8r+jHbwG+PVOgf+W9n54leoCPBeQnV/2TAhMA8T+wGIjEF33FS+WBLBls0ILvGe3owRt0HMW1fGCNAylEEN4HjPNGxhsB82XKwRv5wssdr/7CB6GLHuCjeqW0VCd911f9aKu3V3pgPMkkhXa3rJUve1A7AtqlA3RY/UIJFYKKrNKDvHftLBh/dF7sVLQJKYWX6834c+cet3D1O4ArFJb5AG34SI/pOll5Rt2Bfq/PmUP+AAAgAElEQVR00hjRpxe/+MXrbX/6gi8tXAAq9esrvpMv3plv9HUuBvNsl0CjgP90jN6Tb4uBvLEtFvRVkg4yNp7wHTBWHj2drdYGPSNXvKfD6taG8vrb4gIfSm3s5j7eGBfNTWSs723tG9/0/Sj26FF+emBVCCw6qS3/ky2ZaaNQZoHuFjY5AvKEn13juR5dltrf27+0v7f35osXL/71CxcuvGsHRD+WJd39vuPAjgOfMAcuXbr0ikcfffRb9/b2vjIwGdhkoAolwpAUssVkVdic4tnlrfJsq3bx7n78x398NXIm7le84hUrCDF5tw3Z9qGJXv7qt73tbathkfXoi7/4i9dJvC2ztudN+oyaXODAIrrlZRbzkLFiiDzThQXGAQj9x//4H69AAWgSo09cv/JMB16VLa3mj/zIj6yGnxGXklIbDGExJAPh+IIW//WD0XnNa16zGtqMTsA+Y/JjP/ZjKzgLiP75P//nT2ifAAcvAFd1C97OmOgn3qBrZlPxHEPFoMnZDuAwkl/5lV+5goRSBlKWDLn2GTV8F69Rna9+9avXjFaMojrzXKIdbwDWN77xjWsYHH0UO1IcRICiBUpHCord+S/+xb84ASDKC8Bdnu6Mvlf8xps1oPn+/lov+qO97U36h3b1//AP//BKO3oBFnrG6Fe2rVLPABM/8RM/sYbsoSuvfOUrTwBUBh9/0K9/eO5/eez/0l/6S2sYIW3F+wAUkPLLv/zLq6zovMXLy172shVYFL4qPQAQACF1yzWuPTKl9+rPG02P2wEAyn7qp35qXazpHz0gJ/1Qf2CRnOikMEPf9V3ftQIjZei8/4BrtHdcAb1AJT0AcIzTL/3SL135v93BaHFHTsYfHSVPfKc/eJMnriMoaHjrW9+6gjM6DMx99Vd/9ToWOzbSzgTayednfuZn1r4az3TG+APOor2dCeUBaHy3KDEnfe3Xfu0K0Lxv4YXH9J4OA/N4aR4BopUvw1agWFk6Q8fwhp6Ze4BoMU2FY8pDi3a8DBSLbysnvLrMHeRqIUtObfu3Y2B8/+AP/uAKvIFG/aSX7RrQgcZTsXn/6T/9pyvt5i/1489JiLTjGLvmArLIi94xqYwFkG4B5jl/+8Mjur+3f//e/v6PXLz99r958eLFh3ZA9BM2sbsHdxzYceBjceDSpUsvPwaiX7UFoiZVk5gJkbfExNb2OyNgkjVRm8x4coC0tpxMnIwOwAIE8va86lWvWo1yZ5/ahvOZ0WfE/9k/+2frhG6iZ5gB2LaV8vZ4Dj0meqCC0WYEActiMraN3VYY4/MP/sE/WD15jJmy/uvbPG+VQeGxZMR5NgDLL/uyL1tBDlqU6Zm8dPLHA908MsDZa1/72pX2QGXbxPWFEQfOAH3G/s/9uT93klqxujPm+spo/vRP//Ta7ld8xVeshqeA8i0cAuo8Q4wyMKoOIBdgKYh850Y7n8gAAiCAKy8Y2hnbQPQ8pkEngL7Xv/71a1/Vi/eM/jSwGX0gwYKEHnhW5p2Xv/zlq/Hfygg9yr/pTW9aFyXqAJwAljyQ8T/PIoCDFoAFwKI3X/7lX34Szmh68MkAiH7LW96yAl1epG/4hm9Y+R/43J4VtVggJ6COPP/qX/2rJ8HwJ9/zzAEgeEnfgA86D4DMoyKBUfwDRNHjTz/xh362ZTrPB/L6qZts6bkFg/J5lQMaLTKMOzrvOfw2nugwXrbF3rEbzwLp3/u937sCUUARGAKm87bP7Wp9+NEf/dFVL4FYPPyar/malfY8y9MDR/bAljHuWXR83dd93YlcoydvNNqNEeWBM7zxTEHrGyPForX4QgtdA7rpPA8w3qwg6zjsVUdZAFa8pPv6avyVKAD9dLOjN3TM2Pj+7//+ta/mjS/5ki9Z57K8iy16fG4BQ+fxjL4rT9/oTOfje9Yc+0M/9ENrG+hV1nyTzniNP54nn3/yT/7J6gEGROm8Bc+cx4wjnlNzhMXxPNrT2FHemLF4uHjHHYuYyh/Zmt+/92D/4Iduv/XWv33HHXe8ZwdEP5Yl3f2+48COA58wB+69996XiyN67dq110wg2iQJfDIEXrvIYDLM2Jh0AUGTrBW2vy5O8CKZXIE6kz2jZuJjFCagy+ujXCkbleUNVWc3v02cXXRAC68Jzwb6lAei8n7MM1hNrrw3AAVAxvsBYHaWahr8tvQBv7L82OoDKHhE9D+g0CUKtOsrftjOtC2LL9U7AQ4+A8S8OPgKuKo/2ntGG3l22zpHL3CmjW35Ln+UU73tbR4Txlm7gZWAomcYQrQAaYwrUMEDGR1boKs8wAUg4yMQyuDl2dxeLMNDciVH4EB5BrezrS0W8r4ClWhBL97QHc8GsJTLg41GYJFcgRRltUFOeQjxse1ixhkI4U2ii3jDK9e2bc9oyzMAEd7wWllsSXlJ37TrmfiYN5WXkx6QAS80nSx/eR705IpGdANP/shVG8BV5ywDRJ27pjd03rigY7ynAa10uS1XHmM6TzfpLg8evQkMNWlUnu7yznoFuo0pvNHXvI+BaLzRV5mGgExjyaIkYDjHE974zKtozGqfjOjZug18HPKrcdUCl/5a9PgM1ANd2le+sm1dkysgzWtMF5U3zrcLwYBuxwrskJAR2vE0GXntQo/3Fg30DKCTncrcRK5o6Rk603ilXxaCvjO2eZjjDRqiv7mGjgHT6iQn9U8PZos8/aET5GqBoa90Hoju/G07VsAob6c5pnO62m4e8D3+OZJw56fcucZT/QgQ3Xvn/t7BG2+/9db/7c4773zvDoh+wiZ29+COAzsOfCwOHAPR/+natWtfPYHo9OC1NWcybGXOGDe5NRF3aWgaCr+Z8Drb1RaTeuaWWd5OE73nlW9LKq9N4HJenOKtUK6zm9rLiGS08CB6lddu216Bodqvf35nkDuC0JZahnMCS+17HvhgJLqQ043iQGuyyMMBKCjPYMaL7cUEMukSRJl+lM+rMj0sgYQ8HniJNuUDE8r7HS/RnNdH3XlQ8KqFyDSAAUWveEP+wFxHFXwf77cgB9/9AecTQE9vD3oCIer3vrOkjGr6qY0u8pRdpjBFecy0pc/pYrzpvGWXm4CPdCAj7LmOg+h/F+66WNOCqDaSL3rbFlcmOaUreN4xh7yLbXOro/PNjbMAZs+0yONt1VZbsR1BmWNdmwF3etBlos7vthAMFCmvTjqMN8qrfwuG6mu60HglhzKXdaO+s7MtHjtioO15LjQAXXn9L05px4HoWWMvnYxPAcYul+kHjzG+zPHUwqGsWsYfvTfXFJYrfZmLzcaIvmqDHjSGKteChA6nR3S+y0cBVHoREIyH1WWBF9+bu9K16sR/vOlsqfJ4Q+/Sr/gyPdjxNi81uvS9Bd7qJR9xRPf2d0D0Y9nO3e87Duw48F+IAw888MDLrly5wiP6OCA6DdS8GNDkNifItpCa1DKgJrsuFnQWNO/XDEHTdnVAw2vhW1rBN7luJ+RpvPJSBdIqm3crT1pgdbtNFmDIiOflqt65fVg/+k7ZwEsXOgI/WzAUGAxgZOwn3T2TdzGQlkckj1O0ZewzjOrurBveT4NZ/2pvXnSJJxM8BYAmuMwjmUdoLj4m8I7n8UabMyxPejYBTp6lzgzmiY+m6Jh9rg+B1DxN0ZlXPb4EmgPoyaJ+zHOCefj1AVDDo9pry3fqWrqA7o4fTL0NSDWWZtu13/hSdnrPoh8PCltVPVPP0s8WG+n8XNQFhFp0dMklsJrepMfxPZo6q+n3qYd5Tyf4SX/nwqNntvrS5xacPifXLQ3KoJO80DMXIAHc5iN0d5SmvkdjoDVdDwjO+aVb6coG/tOjdDOatRWQL0xb+hxonWM1euZcU98ar/UtmUZbYyo5pWvpWTLv+Tl39V6mrcfHEb127+H+4Rvvuuuuv33zzTfvPKL/heztrpodB3YcuA4H3vnOd75sb2+PR/Rrpkc0o5ZXcnoMW9UHQiZQ6VzjNKD9Prc/p3ELVG0n0llmGui5Ldu2Xl6R6cnI6FU/g5CxmqB00lqbGYsm6gmE83pk4ALSld0Cz+mZyDjOdmo/A7IF+dMDhIfaTwb6PQ3O3EJFX2UzlBPgTEAX7Rn9wNYWcCfLaK7+aeTzuuSRzJDGw3h7PWDpu7y1nq+uDPVWr7bALR2exwQy2G0RB34z0NNrtgU6LbLSqwnGJ5hNLrOtec6w5+tPoCAZpUtzLE25J4fqTKerd3riJo/wJ49evJo6HS88Mz2v9XOCyVlvQH0uQALsAcn0Od6QyRzT1dFirv723JwP4lfjNt4HmqeOxZMJ4OfYSu55IufFxviBtnm8p/Ewz8Crs3PUAdf40Tif5+HROvmV/sf7LY31fyuDdHICzhZe0Zk+NW9HX7JIX3oFRCWLrc79vb37Dw4PfvjCbRf+1oULF96925rfwYcdB3Yc+CPjwAMPPPClxx7RxwHRJvZW6FuDHMi7HkCdnr0M5gQsWzAzAUmGZVvG5+mhDFD5LiAY8InWDOI0toHCJuom7ozsBJPTaG6ByFYg02j2Hl0TeAbEAo/XAze+65m5hTe9H9tzeNESyMm4TIC/NfKz7Ql4Js8CSX7PazvrDgzH9ymLCXZ6pkVDujXBWDKav02APo3uVp4BqOjY6spcVNWPqSPVNwFU4GguGDp2MBcK8WjrjZxgaALqZD/7MHWpsdDrtt7podsu4KYexAM0zyMwcxEQXY2167Xpu/p7vbEzF1ktNOd3tTfB1BxX+jfnlmjY8r++Vd4zQPn0mk5Zxd94NL3OE7TmTa3+xugEyZX32kKgclN28WnrLZ963ryZrjXe5zwa/wKNPd9cNQHrBJ6Vi96Ab3yZehj9j+PZDGi/t3/p8ODgTbfffvvf2IVv+iMzv7uKdxzYcQAHeERdVtrb23vCM6JboOhzXqStd6XtpznBTU/K/D7A1STcpLrdWp+GfwugpsdvApcJLPMGKBvoCoj23fSeTFC09TpMT9QWqFaH77fAe0789Xcav8nHjHB19Ftt52WZHq5kElivDzw4ebVn3+vX1nhfD8xMcBwwib/TO5xXJp5mbKcXMBpmn6ZM2+q+HjhswTGB/vT4BETnd/Fde3nAJvBSZ/TG3ymLgFRGPq/q1OkA+AR5gYgtgJ4evAnqezZ6Z7tz/E1QE3+T2VaWs63rgd3Z30BLgHGWT2ZTv7egp/E0ad2WnzqXfKfsk8uU/dSTaKzc9EJP4Lptd/Jyexxlu6iYc8jkT3qfNzU+pZPR7PvG7bbuPjce4tWceybtQG8Aeo6bJ1pAbAFvYH27ME8Oc5EsoP3jPaL77z44PHzzHRcufPttt912aecR3eGFHQd2HPgj48ATnRGdhrYb8ltDuzWQE4A1iSN8gtbpHQsEbL0gedr6fgKPJuQMwwRj82jBNCjTaE4gaYKub5PB0wAFDPw+AV0gYE7q0xhmQKenQ10BmcmfDOsEitMgTXCSt2MLPqb3I0AWOG1rdhq8CQoCml4niJyeqvqrTF7F9CEPTsAnQ9wzjkQk9ynTCTL6fnu+UB3xLJqjK0MaPfEkmc6FQm11YWXKO6/a9Bj5rrLpUu32Oj2SWyAUQOFZm7yewKU+T2/zBGHa7UxjNFS2MVK/amPKaT6TjPzeYjF5J6/Jmwlekt3W46kvATvl0cRbP8dMOth4nWB5LkAnqJ5zT3JSd+PviUB1MggkJtdZX2AwPk++1WffzUVPz/dd9c5ntxN0ujTHyLb8nD/T5Tmue3aCUL/Pc8eVnwukOW7r75xPtguWlY5NZqX9/f2H9vcP3nrnxYuvu+222x7YAdE/MhO8q3jHgR0HxBG9fPnyHwrf1MS13fZsUpyexO3EpkyH/02wJs4yfjDM20kzg8aoFR6pcsr2vzNm1W+SLaOJMrUxPREZxejIWKG/tJETCEaL13nrFj0zlWKaU/1dBqmujNUEEvjks1vaXWTxfEGxAy2e9b/+diM20K1cHr4JRDL6lc97o81A+vQMBl4LOo6Xbj8rH/8DnrUTX/q+S0janueDJ8iKntqOlgkA46eyGdroRxP+BnLSTb93USNDHu2Bp2mAo8MzlS8zVbxPd9DaZaAuznW+uEsrE1RHS20EOtAeMAgAojG6yTgdnllxlGnbuIsxaEaLP+/RnC7MW9mBvqk/2u4cdYCuRQ0eaUudMwVncirFbkBUXV0+LO1ui51CWzUOtFEorS7tJOuC8EdHdDeWGn8BcnREe0A8vrf4yqPeWAvstuhN59EyLxH5vogOU2eqP13wubERT+fCtflDHaWRxcdkFfifi7kuP7Vgq2zjaXouPY+f9ddn9XfrP4/sXIQq09yxXcDW1+XUsghKl97u7++/5+Dg8G0vuPvuv3b+/PkdEN1BhR0Hdhz4o+PAEwHRCaiE+dh6G0trlxHJOLaKZ6jcMC5fdLmrSwMZuMz4acPELaSK74RUKX2eCTkjnhEs9Ir60VAu58DiBEWFyCnHO4Mv5IlnCuUyt2cDBzKqBM6EbMlQbcG58ugoaDSjUD7ygML0agi/o97CNylbfunKeS4DrhzaK1+a1DIZZQgZaXwU2qX81fqoXNluGKrCv+hPchJqRvgYMQWVx/sZ0iaQwFgKxyW8kn5HeznJ8UaZtqsLfSQINzrL5lI+9S3fS2uK9/7ULwxSvM/rmveuNJ/a8Vv9pT/TA6VtdBXixysaS0lZ6sX6qTxe4qO66SQa0svkisZAgTrxkax8V7rW6g7sRIfXZEXu0Y7vMxwZPvcM/pBTtKO/MRXADliSUznP0Vt+dHUHWCqrr9ooP319jfZ5/hePlIt2PEjHCp/VAiXexEv8QSeZCrHUeG0eCcjpJx3TB22La6sP6ElnOmqRzjRGtF36Tbpe+RYEpSAupSya8Ya8GhNzsRztzTllk0NLGbDwwDPGU+NU7FntN7a1gd/6gdd5qcsdX0xm5Ur3O0Fkiz88MYeUvhM92mlMtWCYuy/42xyeTKZH9hSP9systL//3v2D/R/9lIt3/s+33nrr/TuP6B+dDd7VvOPA054DTwREm6RajedNmYAzQ5+X0W95Kxnwgm8znIKYFxQ+L1ReHJOySVgwaoHS/Qlk7hlZPwoBlbdKeQGmBcgW6N2ELqhzOdXzbuUFMGELTC74tkDTQKW6tVEczOmNYXgEAZfdR9B2E73g3uXGnmk1taGvArALxO694OEySck1X85z9eeVxQ9lBesGXgQPFyTbc3mWumDCqOlrebf1veQAAOnWS8tIoV2AbPxnkJUvH3y810cGWv2CqqNHFikGXyB2ge3xBj15lQAiclJexhv9EFC9gNqlvezGur6JTVrgc98LHi5rk+DkeZYCc8oDoOhGD54JfK58KT7ndj5eSJpATvrMEJMr+ovJmbce7wEPAczpjWDgQJwsOYL9z7SzgVw8KvEAGeCljFbkBCwYE1OuQBa+o11fBPunM4LUo22e16WTgqqTq/LGTYHP0ZNnMY8VWvRV0HMB+ZMr/tBPcm3xiH56oI8SCZRrHh/xP09kQCXwBDhJqwkYGXeVT2ca517LNiSIfDoswH46HPhrDOKfAPX46Tu8ofP6McFiHmV9xRe6g0465plSgk7PPnplGVI/PTC+JR4Q5L3xjTd5odFeeTLQV7TQ5dJdNofguznA3IQe4wXPBZ03vunNPM5Cx9Spn+YbfVMe7aViRXuhsbzqK5kaf9oV/J4uWBQGHtMz9JjLBNfHU2XICS14EzBuNyH933q/86S2o3OkPKemR3QHRJ/26GDHgB0HPkkcEND+6tWrLis9LrNSW0smbYaIYTMJd97TBApMmAg7k9cKP0+PjDHySzOEJmM5wwGFPG2dTTNpmryBG/mcGSqZURj9cs3Hjs5eMbJSDMowoh5p8ZQ32ZeZJiMOAJi8v/M7v3M1VOXp9gxDFeiuPMPKwMo1D7gyrtIjAi0zViGaAnOyqEgFyTgAcVIS6nOes4BugEh6QcaEYVFOikHtBED1E1/xUl9leQLSPS/HuDSWgGg8j3a/AzdowRuG8qu+6qtWYKx8oHIaNuBJelLGE+B7zWtec5I7PoOfwQJEGeQf+IEfWEEpAyuFIUMeP9p6piulO5SuEV/RIYe5PkdLsqVTjD6dYcTxQFpH9JBZ27KBUbzDb2lhgXqypDdSoAZyM8R5RNH+kz/5k2t5/CAnhhywDFB0CUb9Mg1J30p/lP/mb/7mFViWchTtbYNahJCTvqqDrpfWFkCYRp+cyJXe4L3flEU/YASA5D2jv3hjAUBvpM4FovG9/Oud0WznIND93d/93Svt6qTDdIdO1McWlsY2PZCGkwzIh5zwP8DdQtOz9FJqUvSbGyzUyAkgaoykk3hv0WI8od33Fgvyu7fYaVEbj2RgksI3MGesoh/o7gxovEeLbFZ4rw90RYpPYNH7jmm0wMAb5c0feGqRJt0oXd56UMnJ/IXucs2nwwDjHB95LAFLaVjR43fzhrlJVqvkmg63SJbi0/jTPpnSYTLW/jzzSQ+AaDpvUWW+Uz/eNNcoT3eNPXVYDOpz/fc7vreQbSE4geje3t57Dw4P3vYpF+/8azuP6CfJGO+a2XHg6cqBJ8qsxHiYJBnXUnyazPJKmhCl9WQYusU9V99+D+CYOBn7jHLGMiPoecaMV4AhZFhMrCZk4Czw2fagdkyyAAJQwcjLtcyIm3jbqs5QKW8r6/u+7/tWAMJjIrUj4xAYzsg26QOgckXzyPBYqh/YYhja2soIeZahkveeV4kRB/4Y5ektDqj5DlAEcvCX9+Prv/7rH5dHO9q1wYgHiIASAAR/CpidUfMMY4R2ni3PkB2Qy6NUSsK5Dcp4MsZoZ5x5kVowJKcJcugEHuINwIJ2gIXnrzN38wwi8MkDqbz3PFVoZ5Rb1ARYvDKg5RjXbvna9S09i4+exz910zWyJ1Oympee5tjWVzpjocEQA0OB4gmc0jWLKaCC0cebb/zGb1z1Pp5kxNsmtrgAcHjppI2UMxxYSL86eoG35Grx9eY3v3kFZ6997WtXoF4mLHoCmBhL2gOIyIlcLQDVrXwpRNURkKOnvMtveMMb1oUJHcZ35bXdJaP0DL8CONoB4vAROIuXgSifvccX+d3JALCk86UErZ/Vjx4LDPzRL+lMzQed+01GnvMd8GyM8Hb7TCdn2tz62nlqII7OA654A1jy/q4Zgw4OTrJMJVc7GC2+LBgsSHhEpy42TgLpwKKFOZ3ESzztXGf0e0YZekOP/bUAMO/gg7/mGZ/NZUAuj65FAmCJ9231t1DuGQsY8yR50S255s1nHc1Qv3GKDrpBPsZVZ43xDBBtS/9EN9c7S6fKYPXQ/uHBW1941z2v250Rfbqig12/dxz4JHHgiYCo5vN85KXLuJisTGpdYpiTcJcofMcQMoKMfznJ88aoqy2qtt4ZQIbZpCkPNcPACHWBKSDiuTxKvH4AGY9MebczDtroQoG+MD622GzbAk7Kz/zMgezOvzImPLUACyDHkHSxZAJXYI9nDpBmVHifGGbftwWX4czjwjMLDDEWeAPQdWmh81yFb/GsbTu81D6DDOTmgQmIZsTxj5ECzhhihhNASKazPNkytMAlQ8h4M8yMVJdG8uZ2bACoB1oBUR5rQK40g/NiRZ4ofeQ5U5/y/sfjFgJobxsy2rVHTuovxWfAXh/yYLaFq68WPMk1UJF+6it548vcwmWsuwCSt02fyYpcbYfTA8BD/aWynEdF2r4GEtTPC1Xee/UEAqo/r7HyFjH+eB/tMuhX5QNOgRK8UZ7nGlgERJJPXu5AuzrwxjMWdPQMiK6v1d2CCm/IiXz1Ff3GK33yl2c0gGzRhRaysQtA59XVhaoAlFdjAVg0BukIfddGi7pk5DNeqoNOGq/4AbgCmPN8Y/JVHtiqPF23aJxpQacOq6+5yaItnacHeJYXsvnDazrvOXMNnTTvdMSlRbj+03PyB6L9kZNFzBx/c0GiT/iCP3NuQkeLAM+iu8uOxl+55tFDDzoSo75AaWOwIxIBTbL0v3nMGdHHhW/a33/3/sHBW+68cPHbduGbPknGeNfMjgNPVw480dZ8q2+T29wKC8SY2AKGGeQ8LSa7JsB+y5B1K9rvgEHenrZS88R2Ri6j1oTpuWgzkTKC3Qpv4p4XDfKYZIjakgwAdet3yn96OgPMng9Uxo8m98Cl39Gv/UBPBidPld+62d0llLYyA7kBrG49d7kk49LRgwzP5HUArcWCV8+ru/qSXeAPPf4AUsAjgFt7Hb3w/aS9aAi1pfwEK7P+CVBn/fEd3fE1kFp7+sfgzy3KgD3woN0udnk2uud2b/rXcQef6Zh6ukEd77rsMXnRmbsumsTLqfNd0NFX/5PrBDcTjKS3U/c6x5getRDrcyC1y3izr9FYP9TfbXjfTTmn43n41Yd36ugiVzrcjkSexc5PoiW+zzOV2yMX2gi8N/70C/Cd46Mxgrbqm/pBTo1H3we4lE1H9df7+p7XPYBYv9NTdW552UK3ttP5FmYtyFo4BugqT+/SE/R2IdL4moB11q/NPM3plM/zCEXAGC/nb/W1S4LNH8lLHQHZufDz3fTQHg6P6N7+3rv2Dw7e/KK7X/Dt58+ff3B3WenpihB2/d5x4JPAgY8Wvml6FDMSGa7Apgk0gxBQaLKdE+1cpft+GkLGwzMZyibSDE+eV0av36Itg6WsevyufMcIumzTRZGMZAa/Sx6FDArUBVCjKS9JBrA+1P/o73Nep+qbRiqgEmDN+E8AnBFRb8Y0UJ1BzLhkUGo7Qz4N2gQpGd+tB0098TzA77uxXbcCAXTPc4ATDGXw2/pty1r5dCCP7wTWASzghFeofgfi5qIn2vyWl6gFkjbSgwlEZ1+9T1f1T5stEGo3wDPl57vAf7KaHqd0JKBS//LcTeA0aZu0994zgfd0IeDqczIPyEX33D4PvE6APM8JzgWPtgJM6bjvlOf5005jxJib8g3cBCy7ee75+DM9kulEESmSfTsA/UbeKwwAACAASURBVD7BU3PEVqb1N3l1LETdySMakkPjr0UaPs1t63g7F1WNn7zIk4+ByOYW7eBR/WrBWn/mXNK8anyop7BYza+NvykT9c6z6i3stotez6CjZ6cetljpt3V8jFvze9f2Hjw4PHzTHRcu/I3bb799B0Q/CbZ418SOA09bDtx7772vOL6s9FVtjeZtmhNbwGuCzAzlZN40jFtjGXgMMGU8TPL9Nl8neJtbeNEwvSO1myHPq9WEW9k5GW/pnwClcnnpMv5bj0LAK0OVofR5gtiM0BYQZQiuB2i2bUVfNM3ttrw4AawMXCAmo5oRVq566mvt5cXu9zydc9ERLbUzDWf1TZ3xPnDV9/PZfq+eSUPlAZ1AbLQGiLbALtmmFwGW6pqLpxYp9S8Alyewvk49T2envk+5BCDi8+xf42LysPLp2ZTNlGkLwQmkG69TTtE666nuwFS8iJ6AKbomvdfTt4BlY7Fn+hzv1NO8Mr3I0RKga3xO8BdPamuO98mnOTfMMVO7c+H30eaexmZAsbkkXtR+gDNZ1Md0Ih7M8dniqWe2dW31uPkkkNnCR1stCCZ/4v8TGbKpp5POdOf0mdNrUPvG0d7e3qWDg/03Xbz94i7F59MWHew6vuPAJ4kDTwREp/HtnNI0OgGfJtQmsLZ6pkctUPG4baDjixVbQ1aZ2X7GKmDX5JkhnYAyo5QXqM/TmF/PwAVUMhQ9PwHdFqgGuCZonUD0eqB1GoSAmde29zJeAVN9z8OWQQ0wTJCpjo459Pv0SE2eBUTmdwHleFO/J1CeoDx+TmNb3+diJdlXb/UF9tKj6fXr0lMgbhr2LUjqub6fujBB2AQxc2jltZo0T4A2eRTNAZNetZn8MvIBntlvdU25xvP0JyA0wfgEJNX9uLN9AzROuub4SQb1ZbvgqO950Cd/WmhF6wSFs2+9b7xtF7X1bY69tufT047UBASnrOcY2y6gJr09E9/8lo4GLOdcsL2I1fzDk9hcgC/++zwB45SHOju6Mxd9c8EwFwLX86hO0D6BfHPGBMBbfZ1gec5T7abMeacxsl3sHCyHc/fjgf39gzddvP32v7nLNf9JMsa7ZnYceLpy4KMB0QlKtqClSX07wfV5gogMSxN7hjaw02TdRJ0sJrhQtu3dabgzcLUbuJvgLQBRmWkQTjwCDusfb4dmxKYhjKYtkAy0ZKCnQd4C1Gmk+y0DEj+jbRrU7RZhgC9w1bMZnUl3ADsPcVvZ05tT+cDT9AxuAfwEEoHKCdzmQiI6t32cgCj5xXP0Fux7AquA0AQWAe4J8KYBv56XOTl5Dfikh1vwluGvn3jYVucEtujt6EB0ToA9dSf+BQKuN+9Mvk0gX5uT7ln3XGDM76cMnwiMzm3lyff4lXzSjXQmWifYDZhfb7EaL9HRFn/9qq3rAdHtAmSOs+aa6p7jY47B5JxeBCS3Hs7GSOfTW1SnW3NsbvWyz5PP6WztFSlgnt3c8ry5qLarb84/1+PJBN3xf+ra1P8JRE+dPrUcHO6A6NMVB+z6vePAHysHANG9vb1vuXr16uO25ps0ERcQmuApT9Q0eBmgaVCUm+fJMvbTK5Nx62LUNIoTMDShV8fc1qtcwCvQF+jNYzEB4wR4E0Brp/N9GZbpyZqAZYLbeX6wSAMTmGRcMogBuAxK/c7gzTbzYmSYpjGcACWvzQS0AdVklQEKoORpnYBR/bOf0/OpXNuD6kDT9AJN41+d8/m8ZRM0zkGQHsWn6cma5fLg5dWaRnu7mEhf9alzsOgg54BBfU5O6UoyDohOEFZ9gcMA0tSn6k2vAmFe5zar3zvz3PnX6omP8SzwPRcNU+emrk16k/12jKm/S0rxOPkD2Z2h7Ld43zxR2by1gcLpmZx9CGxO7+71AGn934LBuXitf+ps+38uGJoDoim9SidaREyZxb/41VyT7s6FY2Nz6nXe0TmOPKOerZ5WZrs4bGwFKFvkNZdNeosh2lievAyYJ6Mps5N54vSpx6X43G3N/7Ga5V3jOw48vThw6dKlV1y5cuUPAdFAUOfnJgjFoW54Tg+Y75vUnefrxm6Tcmkj2+aaYEF9bkYXqgk4MLF3m7fJPgOhToCiC0zKu3iUIe/2bG0VE1U9yijbBYEMQQaNsegmdf3Tr5mtJ1Ccp7Eb8J3TEwty67HIsLhIhb5ustdHlzwC0vpZEHS3bXtGnWjxW/RnWNSjTrR3ycdvpYCcFygywl5Le4kmMoqX3USeW3mBUGGqoqVbymifW7IBA/Rn8MgDHUVJCLgFEtCeHqifnMp6FJALwONRetMiphvURTIIAGs3nsRLtOJjcp2APNCAN+mkutXbsY0J7NWvHD3z33t8n6lMu0gTmKx8OqYO5bWh777vJnv64rW+qq80k1uPmWfRoa1ynpc6tDExgY46xfLF/46DpI8z5FqgpvGR1/B6OtniEG1owPcuAaK72+hbUIz2omsEgNU109Q2/pIZmpVtrikBQuA3ndFW80ay1c9SyNKJ+NNcolzpPZvjGn/zEl1jV/3Nf+huvomfefzxJbqjRX3k739xgpNt8wkajD99bzxF/3aBmrwCpi1cGncTiE6P6O6y0tMLB+x6u+PAHysH7rvvvldeu3YNEP3KCSKawPPeiKMnlqLXDJXYdeU9DyTkKWHUxI80YXpG3EOxKQUd76Z6YBfwUF4sQPH3fFavuIGVD1iaWE3ayqpbnEd0Kx8t6p3exOoXZFz9JnuxBv0vRV/eL33TlvplSGFQGAR1l9c771cAUHkxUNXtfeWFFvI+w5YxwI9yu+uL+KT6ipZyabdtx2gxgoKfe06byqJnpg8NWDL2+hnf1SMTUPnaA43KF35GX/FRG2TUf/W3WMgLgxbl9Vdb6o03LR4CcRlk9Ig5iRbl6QJQUUSDQCjeqRMfxWvEZ7TgD76kN+kmuaob3V61qzy9zOijP48Y/qWXXslF3E60xHd1+56syEhf0aLf6habMnrUm4cLL9GeXD2HL/oakG4rOi+qOhtX2kW3uls4ABp4pI3AkL7ivf6pv/Iz5zna8QYf6S/Z0kXl8d/7uQCI9tLJagtPoh09gR48Tif1FS3oMzbwUl/JbUYOaHGhr2hSfqvDeRhbvKRj2lCXOKjoQHsAsaMo9Ebd4trSA7xAO5ri/dwhIXvjozFiHsAbdXs2nqfzyVVftYXn6XyeyACevpYLHj1kQW+qv1BR7QjhtfqbP+j41LO8ni1MyJWc6KR21IeXpXnNUzwXScqjxTPaMk7Jir4V8H9dbJ45/ZEzont7Dx4cHLz54oWLf313a/6P1UTvGt9x4KnPgScConNLzGQpmLrJsywuJsaMYJPq9JYwCAKBC+pswhe8WlBqrwxK3s7ACgOlDWksGUaBwwW9Fhw+r1Le0IyrAPKCsDMcgml7hlEptqRJWV1NxDLBAJeMrODe5aZvazYwbYIX6FpmF4bfpK1+Kf0yhHPrU/0Ch8vqwnCiWdB5AFD5eXvehK9OAakFsdaW4PSyowg2jjcBOc/howWAvuInHqO9lJ15RQMtygt+jx7lGSpZVwTtxpvSq+I/o6q87FG/+qu/ur7q6+d+7ueuAcrRPj2LeZXxRvpCtJOn5AOC1CfX6FceQBCoW6ICn5WTcchz1V35wJNEAmhHo2DgygMV6MngAyHqY1zJFU1+Vx49eaRblMR3GXv0VXllZO+S4lH9eSI7TkJvJR2gY2SAf694xStW+Qa42ualx8oLZk9W+EpfBFaf5QMU5ZpXXn/VI+sU+unBXKzl9RXAnN54hg6rW/mym6Vn5EonlafDaAdWGiPR3oWc5CrIP14CgXQXH+mN8vE9vS/Vq6xZ9EASAXoW4GpLGy/xhs7rp6DzZEEP9Bdd2wUMsFSg/9JeGk+SGygPLDbXqIveSAmKN5JnlGGLjpmjAunRboyiQ3kgHchND1rcobnLVHRM/T//8z+/jhm0m5vojblp7nyYK9VJRurXpnkG7wG/Yte2ONVXizTznuxd2idT5aO9vmob7eZKWeXMZcqoX1B7+jmPJnV8gz7iQbGZyYTOpAfrwm79N0K17YDoU9/473q448CThQMfDYhmZBkRwMCkVx5sBmBuIzbptV3KEDL40hcyKiZLKQCBqLYbu1yhLpM90ColIZBRfmaGsO2ytjSVNwlLLyitn9+lxJOPmhGv3ox+hvAf/sN/uIItEzajKfUeo5UHrC0wxgFQ+Z7v+Z7VODCy0moCaPM2fWCdIZS6UPpFdDFU0jV6VT5Pc1uOjJU0kFI1AiwMzzd8wzesXpzOttEPz6FdnQAF46NNoFV6R+WnEdQWUFG6Q/UzNtIdAi2MeIuGaQiBLekOAWkZYL7ma75mNbR5IfP8AkQMIV343u/93hV4Af/47rWjBNO7RXfIVZ5xtAEUeCkzTWfW8oiqv3SHdEdfLV6kX8xbnEyjCW9e//rXr4ARsCRXqSMzunk4lScnAES+dosAwECKz7Jgbc8d0gPgA+imD3T/L//lv3ySa77yjRMAjoxmis9SvXYsomMOXoFiMpIKUh3yiwNEMyc5HcAXY8ICQ353gI5n9su//MvXrFnGpecDosrqK5rlmvecxQ454U9b7YEWtACTeCOHOe8ZEE1OFgF5lCf4A4qk7DT+6DD54yVQl8ey8ZTevOlNb1p1gSwspIyRcsHjZWch6TxQLBVrKT719aUvfena1/SrXQzlLRaMEeBPmW/6pm9agSs+1c+OT8xc83hjjkG7uankER1JwkvAz9j4/u///pWvpfjEoxaxzQXKA5YyVNEzf+YZvCfXZJTOmwuUlz5UH+ht47sjA9mKPN305ru+67tW0G3BoG7jxEIsOtr2N+bosAUmHei8L8CbnI7c48DoDog+Wezyjo4dB55WHPhoW/MmeADRCt9kaVIHZvKOAHQMSdtNfZ+HCzgAFqUYZNBMyEAdgzAvuzAUDCEvgpzL2jXZM8qMf+cwGZ7AC8DCy8ZYad9kDCjmDZ2Td9v5cs0DUfrAIJu8M2a9ZjyBih/4gR9Yac+IA2fbC1KBWJ4hgAUw4k0EnhjlQirNCweMgbIMBMAOCL361a9+3NZzvMQbhp7HhHFTn9zuE1C05V+fyQowVh7oACwZWUaui2OeaYsb2GbEpWtklIHcQHRn6loMMMTSLgIVdANPAAR9bvszUOGVIWRgLUjIFQCxyCDXzvNFS1vdgBnDDyApj57On3aeMhDI4woQ0TWypzP409nBeTZV/Yz3P//n/3z1vgPy5KTP/gKJynU+llyBxRYkypdrvvLzGAiQaEFCf6Kd90nZtnqVVz/+Adx4j07eVguGma89PfCM7VvjiZx4RJU3roChzo2mA9pTnpzIy7gjJ/LK09f2fMdpAJw3vvGNqweV/I1X6V4BNzzpYpG6jbkWR3QCECUnC7v0qvpbnAYsPc8bSucDt8rO+SOvH/5oCxDloS1zVkdRmhOMU/rO+weI/oW/8BfWPneMRt143nlfizW8xBtjw+IFqIvmgGI6TF+ARXLFR/MTYNmCqOfQY7yiGxDF2y/8wi9c5yZ0daypeUR5/FUWiDZGjW3PtMuRnsV/crVgmEAU//HZmGqxZtFoPuLNpVP0vXPKaOkcbWNkOT3iiMqstHfw5jsvXvz23db80woS7Dq748AnnwNPdFnJZAYkmahNZia4tlK70Qt8mIyn9ykjxXiYCHkgGVzbWAx4IZimweysoPJAi/qVB1bUw9BlcPJweQVeTd68GG09Az5NtgG0vBAMLQNkEub5MxEXs3JeEmI80Mmo8Q4BEuovd/ykBR2MI2Csr4yQ7UnGLQ9GHqUMCnAI3PPG6Bugq/48XwE5fenMGnAJDDFgQAIwrb7OKKKjW91eGSuGCm94XHlAuqzTliz6AiVoVz954k3llcGjLhjhDb1g3IAF5Rnw8m4HKHrN0FpkoFd5/ycYShf0Wzv0jd6RibrpQX3tMljeYvxBN356Fu3k26WYAEVHQfBbX/EHmAPMMtxz8YIWz+gr7xxwRg8AM+3MS0N56OgZDzC+0wNlAYCAXrsG+tA4oF/66o8OtNDLI6edFgHeK0+H6ZDyaEqugbqAru95OdHO+4vveUMDTgE6ffLeeNJnoMXWNnAPKG15o69AGT1Al7qV92wL087ndmaUXPGm8U1WXaianv14Q65473lAq7OqLUby6pdJTVm7L8nV9/SgxWDeQGNCn+gBvaFfeNllv2Q/n1PeYsecY27Cz+pL/p2n1hcLpI4zNfeRO3raEVK+i0l0gAfbHGM+MIcoqw10VHc7JnSADpOn+umNctrIw40X+N2YST/UaVxpp6xZ62JwA0QPDw7e/IJdis9PvlHetbjjwNONAx9ta/5kpTzCGZn88zK0Qp9AIsOW8czA5BFssuzsXpdy/J4BVV9AA3BQZ56QPGHKBqhqv4tGlcnLWX0ZuHlRIHA4jYn2TPD1v99KG+h5f55lVNHBgPSXZy8APct7r77OAAYku+k+AVxers6BBmTaYvR75Wc/AvbRj5fd0N/WH0BLPp2nAxACQ3l9tK+8Mnm9p1zJNkNZ212OSlfmJam8s/NoROcF40seWQCnCzAtBKInL3lywve2KKfHTdvznGnbl3ifXCa4V5++BiQDA93oTq8CuwGYPKRbvgd4J6jQpznOukCWl7hFSYuZuYho8eGZeJCnTbmOSjQm85jV3/ieTmzp7xJTYzN9IyPt4GX8it/tdDTu85IbH7MvPRftjdXJm8ZN9G3HiO8Da8mpxad6/BZoTVd8JpcW1V2C7EIYejpK0+4IGQXU1dtlpjz6E9TnTW+uScc9ZwzGg45zeLbjANHW4q8x0KWs5i20zCNCntPXyqXz7STN+bnxmqznHPG4FJ/7e+86ODh4ywvvfsG37XLNP91Qwa6/Ow58kjlw6dKlV16+fPlbr1279uo5AU9DMrfkmuibpJv0+n4aFO+7VVoYlulZaQKfAC5vpu8CrXlUTLbRmIEz4fur/mhtUp6TsOcBzM5q+i3Dnvdmesc631n5DMEEOVsQEkDNAAU0Atx50zJIgWYel+t5kjLULQACH+itr23HZSAzui0YajsAl5ctoxSgmrLMgE/gEyANmOSRmh6qwF2gOcAa8J7eO79VZ/qWTsS3APakOd2bRnV61CYoS65oDVgHFP2m3uQaf6IpL3n99X1ALzrj2Wxf+c7rJt/Kt5uQDgWAAybxMj3siMAcK0BXfJzjSVsT4PicTqk3vqWz9dfnfuv4RuU7UpCslZ0Lh7nICqTFv2iubq/owVf0A2YtLrbPpJP1KfAcrVNfAtotbrUz08E2ZjrP2dzQ+AmgqzOZB0jnYrYzlS2m1JvHsvHst/jQeExn0iN9mYC0Lfg5/qaOz12A2k5v4kd6E79ayOiPepsf0/Upm0Dp1b2jBY1n9/f33314cPCWixcuftttt9126dSpUwefZNP0h5o7Sjy7+9txYMeBpxwHngiINsE1qWa8vDaJtnU1vU5bIDq3vCfYa6KcBj1gMreb5++Bu9oLjAVIqn8LcDKWPT8NcmBtPpsxD9AEQCYgCXhPsBfoqG+z3Yyl8hPMTOM0QUOGOF5Ud7RsjWb1BCAyLsdG5XFHG+LD7PtWsWcfAoNbsLf1YrVVmZdlgoXrDZz6lBGdgCFgEmCr7llP3rOM66Qzfk+DPgFXepXh3nrGa3cuuAKHE0REZ+B2C5KjcQLLqX/1Z7YX3+LvpEHb85n6MemvrRYDc6zVTryoLs+kr3k+t4CzcVG92myBpJ8tFAOtUz4TCNcWIJrOT2A09aY2q3MuItSfp3L2P52fY8bvtTX5WbsTzAZMp0yVa1Ew5wdlWgg2103wnizm3NdiZM4PPTtl29w7x3S82QL3xtxWD1tsbPkTPenGOqeeGpeV9vffvX9w8NYX3n3P686fP78Dok85y7/r0I4DTyIOAKJXrlz51qtXrz7OIzqNV4Z+TnZ5mCZQvJ6B9N0ECHPVvwUq/QYotfWUhyHAcD0gsjW02uP9mBN4ADpvyNZ7NGlp8p6TfcYnr8r0Am77uAUx8SjjH5iIn3mIJsiobEY741o/rgeUtu1M0LEFkRneLT+jYQuW4smkq/rjhX5khCdI9X2Llu2iIDBce+jq8s3Up877bfs4+TN1hbGfoa3mtuf0HkXn7HdAswVDejlfJ4BF0/SuTb7Hj3QkvZx9m2CgNibAnAscv7c4mTq7BcR93sp9Ar7r6WU6ORcJE9DOdjqW0kIwj/MEwrU/dwbUF/Ca/K+eSXPt8aiX+SlQWoil2dfanvKcYDvZzHkoWuYCagK1dN9rHvQ5VjtCswWBzWO1tV2gze/n2GkhveVnwH4uZtUxF97b8budN2e/G4vq3T84WE7POKKA6P7BW+68uPOIPonM9Y6UHQeemhy47777vuw4oP3jgOgEmE3K09Bfb6U9jdycZCfgyvBk3DxTvb7LAF4PKG6NSOAikLNuQ63nxq4uN52/aTk8WLeYlsPDo6Dm6wQucPNyap10/V3bu7acPnV6kWv58OBoi/LUsWfgBHQdhzVB52q0jmneelaiOWDR720Zer5ttskHz7V9vvW2TVBUfz+acZlemQm65zMBwwx+YG6CpmifoGEa/PrY9mNbmROUzfLVHR3X2x6dAC6dm+B9C6wnjfUlGcXnjPTWm175FkkdCYnOeHQ9MB9t1wOmc1EULXNBM0HWBEj1cwLUOQbzTuatDIBsweisc4K8aJ7jqjpaZDVOWwTixfW2qBujna/0fF6+AFXzgzqVm5ff4tv0MM75JKA5eZWezfHRdn3zxlwczC1o3/s8t8ivB8j6vcXRLJN8GoMTvM55aQLBLk72Xf1Jls17XnlrJ6DVXnPCBIwtROf42QLdOS/Vl+hvARq/o2Xt+/CI7u3tPeiy0i6g/VPT7u96tePAk4oDgOjVq1edEf0Kk9YW5Kxg7di7NCfmVudzguu76Smb5aZh6YzT1jh0+SDjiJ7OKXYZRj0ThGbwz5w+swLR9Xzeo4+uAPOGG44uFq2T+unTR2GjbEPecJR96fQNZ048p6eW00eg9NThcu2xq0egtKMIx5eMViBw/PwRyDlcge7+PtC7t4aGzvBllKeXKXCBnq1nrvNyvs9gTF4G3qfBmt6Qafy3YCnwMA3q3NacoC7grGzbrxNgxc8AhnYDfi0sJvDsnGs04UsgJIMa7ejk+VK2S1cT0EePcgw9T5nvuiSTx1obMyJCfNpuESvX9mogGi1tM8eD2p0X5OZY2YLo+jVvSAeOJmiegHsCz94HYif4C9hM0DPrjha/60fgJY/d3KYNDKEJv5WfQMYzgaRkmt7Ep2TlezJpbDfRpcteazsAFMhK530uokLPJQP1zwVb8opH6pjnKdP1ye+5u9McUz2B3PgWz6O7z3MsBOZra/IunUnG6Xyfk0cgfrvIwIfkMcdv80mvc17tTGjjcOpC/Q2czl2KtU/j1vz+/v79Bwf7P3Lhtgv/64ULF969OyP6pDLbO2J2HHhqceC+++778mMg+qotEJ3AxkQVeMqD5jPj0NmrebbMBOr2ciAE18rvnvGfIFQ55TMmhTXp1rXnu7Ai+vJR/ZdPQObpU6eWm5/xzOVZt9yyXL1yeTl75obllCX+sfdS+Yc/+MHl8MzpFXyeBoZuPLfc9MxnLIcHB2tA5zOnbljOHALeV5dHPvihZc9t5GNv6JkbblieefPNq5E+fZZX9HCRmxko9d2HP/zIcu0q8Cpe5JFRF0Ymr1QgEq+EvZlha/wGsJS1aoItxqbc5YFvrwWbV388bku7nN6MF54VGDugm7EMYJTbPS+gekqN2KWYZOazG+xdfuhGcXoQLRlr9CsfAAxo0IV5E7ny6EV/4EK7ys5sOhNkq7uLKQGzmaQgEJb+Fs4netCgrxnz6ggYAcWFz1FHmbImaAlc0We8LLd7l91mHvCAVPpcdAJ119eOFEwg5ne0xxvtq19Zr1tQ5lnl8adjA8pFS0drZhvCp8Un9au7/PR4kF6mc2iZCwntCFeVPOYxDPTR+44V+E3d6aTfWwApg+4WEgF+42nyPS83msvV3uJOvcnKd4HoQG5zU30yntIxOlyUDnXre7njO2JAbzzTGJr8R4v6W0x41W4Z4ho7yaU89nmC9bEEDunpXMw2XpMdmhpPAeKsVIv29K2+BVBb7NmaN6flbNjb37932T/4oVtvvfVv33HHHe/ZAdGnlt3f9WbHgScVBz4aEA3EmZzExBPDMM+T30ySJkxx+GTumGfyytFdMHwxBpUR97BQRwFdE7f4fOLiie2nXnUKCF+O9LwhJt8rjz22fEAO8DUG49uXm87fuNz9/LuX5z33ucuzbr55uUXMzKtXVzB6uH+wPPrI5TWm6X0P3L/cd+mB5Rm33Lzcdc89y6c8/7nL+WfevJw5c8NyA+/m/sGyf/Xqco0B/+AH1/iO+vGsW5613H3P3csF+eCfdcvqWYVxVyO1Gs0PLe9+6D3Lfffeuzx25dHltltvXe56/vPXWIyFlYlfnkGLuKDiHuo73ogbiDel+AyI+b1c7eICMkIyuogbWArAFErdfhfDUMxUcRvVV5zBwGULCca1vNhiTeI9vvtfnvEAgtcAgriwaNcPdIupCIAACnNbldFTv7rFhCRX9Yo5ifYWPoFA5fE72v2ufnqjv22fZ2zporid+knP/K6v6g6Mzi1fwCZa0I43YuGiHW/mlileol396MFT8hEkfaa2DYiRlzrTd+9lj1K2dIrxsFf1o10wds+LZamv+Ggs5WnWL3LFd/SLP6tefBebV6KJxkdAovSn4nwCOsqruxzpW6CijLiw4k4CmMYdOeGN8TrPP+ozOSnfeC1OKb7T+QnC6LA4u3iDfnqAFno29cAzLRToPH03JwBmYo7SAbzR1/7Uhd70AI8AUHEylSfXwG6LJH1Vr/rxX92NP/TnucRLOoYWc186rzz68Uj9gTq0oL/xav4AEM1j/qu7xVeeIOmsFQAAIABJREFU2fLY46U4opUnV301BvLCq3tdUD/88EmsWrJRd3nj85wG3umVuZv+tgjCB//xiYxPcs5PILq39/v7+wdvvP3WW//Od3zHd7z3da973e7W/JPKcu+I2XHgKcSBJwKi0xtqshTc3XcmX5ObidyEaCI04ZsMBUg2wZm8GWIBoGU/AroY5XKYAwBtBZq8M7KyHsnWYsKURUXWGAaFUW4yPjg8WC5Li/euB5df//V/vfzyL//KcvbsDcuLP+fFR2ksL9y+POP8+eU0X6Yzotf2l8euPLa856H3LG/7sbctv/eOdyzPfs6ty3//P/yZ5bM/57OXZ95yy3L+/DPWc6M8o/vX9pbLjzyy3PvOdy4/8ZM/sTz44KXV2H/253zO8pn/3WetXtHVI3qcEm9/T3rEDy6/+Zu/tfzSL/3i8gfvec/yohfcs3zB53/BauAYlrbL2kJmqPBF8HBgBLCUxYZxK8xRXku8wWtlyYAhkibTfwak8FWpJFkBKjK7yDfPmMnUIt0hUBHACRijhcH8pV/6pTX4ORnKHCMgP0NFThlPbZekQFYaRl+9L37xix+Xax7t9ZUBlE5T6kt6Ibi+8sC3eqfXLCNOBzzDmApkjh5gC8BpW5GOADgAQhly9FU2I5mqgL/AU4BO+XKG4xG9lcFGgoAASB5sOg7c0GFZnoAWwOmVr3zl+oo3Hb3QX3qvPBlJS4mv9BE9yhcrcj2nfBzYHAhSni6oQ6YvtBtL9bVYlXgDCKlbZiX9owNS5wJRHUnIAwZsATYy9gB/6kQPfgJ/c4GRXPEEL/UDoEcPcJznsm18sjX26SS9aXGElyWtyEuLL+Wyl0lMYgP9F+xfNjS0zDi5fvMM2vUViKInaEH71OG2mo0hOiyrlTlEGelJS1pR/Xki0a5etAPS5qayg5FrepNXGUhUrwxb2pIEgVwtSmau+coD3OQqGxrayRTvG9/zOAbe0ANZoQSpNzea+4yRPMAB+3aZ1C+NrAUSfiuLN43X5u7GuDSs6sBrbeuPceOz/+qgH3yiJx7Rvb13HBwcvuHW5z/77/79//3v/8EOiD6FjP6uKzsOPNk4cAxEv+V6Z0TbpgQmGBAgFFAxmZn4u8ignN+Al873AUQMrNzYgBTDI+92+ZkDom17mhwZEmk41SvfMnDGEM5zZC4V2RJ/4NIDy0/+1E8sP/tz/3LdHl9zzX+pXPN3Hp0vPPaGLgdHl6He89B7l+/4f/7v5R2/947ltttvW77gC75wednLX7ZO/GfPnlv29w9OtuEvP3p5+Z3f/u3le1//Pcs77713ecELX7B8yctetnz+F3z+csrFh7M3rDSs2/Sr1+Sx5V/9y59ffvLHf2K59MADy5/89E9fvv7rvm71tmWQMw4BKGkpGR+GTR//yl/5Kyug6Cxjng1Gv1zzymtTGkspD8s137ZdIAegBOak+WQopfhkOBno6u0sHf4DrHLBkylwW/kyZk3+M+KM8vd8z/esxoyBlWqSIaxu5TvGoX/okB6RbkjtCCTocx7RzuB5ht7QAWDLn75+3dd93cpHgCig2NY5Gr7zO79zBdH6F2/aZu0MX1usgCWdLNe8utEeUJznLoE5YOJnf/ZnV48uY/3N3/zNJ5mh8ixHv74qS7beA4qvec1rViCqXnwJSHsG2AJupAT1R6boN8byzgbqvQKi6vYMACE3fbnmPd8FmoAuoPKP/tE/WtspTa368+LlletIAXD2+te/fgWun/EZn7Gm7MSbFlLzKA29kYqVnlmclGvewnEdf2fPnsSvJCuAS8pcuqAvePON3/iNj1uodTwDr4CyH//xH1/1gCzpmDnBgiSg2DY/WmRkk0LUogFI/4t/8S+uc01exQC6uulYKTh5gIFuKUHNUfFkngUGzIHiN7zhDasOo50Om+8ar+mZvlt4A39Syeq7lLbSzuJN+hXtyhvf3/3d3732mR4C9KX87ThO7eir8uRqvKoTbyzyS8KRhzagLp0wsFm6ZPOx+bbc9OZu43EGtN/f2/+9/YODN9z1J5/3d//et/299+2A6JPNcu/o2XHgKcSBJ7qs1NbwevHn8uXVcHc5RPdL29k2o0ktkNok7hmGiiEEWBgSXgF1B4S857EwwQO7jJXJl4cCaGH8O+PVmbCz5+Rff3j1aPz0z/3scsN/yt3++V/wBctnv+TFJ+cs1xiFZ88tZ8+cWW+5f/iDH17e/CM/svzH//Afl9tvu2014C95yZ9dzqznKK8db1sVS/Fwed/737f84BvesNx7/33LC//En1i+8Iu+aPlTf/pPraDTHtW+y08Hh8u5s2eXM6dPLb/+//76Cix5XgFQRhxQjD/62Rk4RouHEMgpFeTXfu3XnhipzsF5lmFiCBlw//GAEeQtBhQ7Q5ZKMtoMobrxx/MWAIys94WfmbEPyYcnjDHn5UE7T2dnTDu/2GflAVcGjUcOLxlztCXXgJFFBT2Qa57+oJts6QEZBdC74OI7BhwA8RsAzYgH5DoaEtABKn74h3949XAxqOrmPSun+Kzfe4CSTgLT5AOIBp46X6hc4Avt+M5biGaABQhUNjDRWVB9BYTQDyDTX4spADng7LWznWSvn/LB+7MA4D0zlvSzyyR59ABEXkV6xptr8aU8meuvv7xt+GU7HHhCO7mSE4DpL/kHpr0CunLNG9u8hDzp5JonNICDN/7TMYBLP9TLW0wG8SYdMB/w5gUsfQ/M0TN0xpt2Aegp/gHc+ON5IJ2udUYzgO43tPBs0nfyAj5f+9rXrsBrhlubuzDtvtAHIAyo3+aOp5OlDzU30WGgu1zz9IHMO6uZjlqE8IhaYOgbPloA4E3nZ9M1z/jOAkMbwCQ5Aa/onZeVWhDit4UdEG3hqG47DR2Lae7GZ3XwXKsHr6ozzy8+ouuuu+86iihSQPu9vd/bPzjcAdGnkK3fdWXHgSctB54ofFOTq4mY0eIVZdBsC5msys9cuVLa6WjbiiZpxpABNcl3/rFt2wnMMkjAjUnTCt6k3CWmjLFb7aeFGXFT/WBv3Wo/d9O55cKddy7nzt+0XH7synLLs56zXHnsyvKYG/KyJ509u5w9c3a58uijywP3378aJ16T8zfdtBzsuVx0ZnHvqL/TDND586tx+7Dzcrfdutx55x3LlSuXT8CZ4E/nzpxdzkkX6Ob93sHywP0PLB965JHllufcujz3ec89OZOVx8ykHwjBU4ARkLJNra9dzsjrB+h4dspA+dV7cXyzfm7DBQIZZt48smJwAKEAcVvtebe6hKQ8ryLAwjAp10WlgFkAWdu2qhlccrWtnTerVKKBM88AFrw32kQL3vsrfev06CqvHK+POpSnN3gzL7q0HY5vwAG90Rf0rJ7q48DvAbouAtE5IAftnuWF7pxnF3X0Lw8pHvAeMf7KAqGBIL91u169DH1jhZzmuenAnD4Fprscpq/+jKm2+/G8W9N9F3jh6UQfPtam9qMl3qsD7XjTNmxeU2UDZgEcn+mk33ge0xt9mZ5lfdG+V+AVXYAxvSGLtqvVEy+1i4fo6aww/reDkm6l78pbgPmPPjrfMQV8b1EaKPacsuVfx8u8m3kGm6sCs+u58fvuW3UeeE3+eU+9pnPoU14bFi763/isXjJM9wLH5IOPxUFVtjOus6y6zK/GK156vqME1eu18WRORY+5Qfni7LYQCVAqb2wD3vRe38nJ8YLGXTsZLnEOIPqO/YP9H7zrT971d3Ye0Set+d4RtuPAU4MDT5RrPuNktd5KukPugZ++z5ORMQmUxKEAZ9vwTXxbA9HWskm5bdiMTl7Ww4P9RUCmc6fPLKfPnFr2DvaPzjadObMcnFrWz3sHy7InKKib8KePwjSt9+cPDlcPaNtcB9eOAucfrKGXeANOr8+s22Hnzh15Oo7DP/GArqGcVhB8uJ5BPSV0k+wyp08tN549t1wDHE+dWk6dvXG9gQpoTZ7kUcr7V/8D4RnAPEno2JbNg4VH/QVQ2vaNv9M7llH1nXJAQtu/ysf7uQ3f81Oefu+4ARBRSkj1dZkoA5tRW1mPl6eFxjpJIXji5ZygWpkZtiZ68uBFSzqo/fTKd3mBirAQaKxtNHZsoH6TU9vmUwbxOiDg2RYL6fTU4UBeW9N0N/AwF18nhv9YF2efpvcx+Z8skI7lVJmAVl7W9DqA5He8zAseeK/9+tX4TX+m/KbHb279N/YD8X5rsdMiJ91VxzzLnJySzVxMxU+vPT8XUfPZZNUioMXT1JnAVkA6PUz38aaoHy0YA9p5pKMjTyP+zTExQX19Cnj2bIvLttrTjcZl57Dn2A1sT0vTAsV3R3PWUUD79GuOseTY/OC1djuL3hhfFzvH8ZZXQL6/987Dg4M33vac2/7O7tb8U8PW73qx48CTlgOXLl16xaOPPvqte3t7X9mZvQBTk13GtO3KJsAm5ozDNLpzgmsSDpD4LWPRZDsn7AmyYlx1rOGRDpflrKD0pwWmP7NmBdmT4xn8W+MtuUx0ePR5jQV6NFkrf7Cn7dPCfa7b6+tvAOjhcfnj7awbz59frl07ivV5FOBe+f3lYA1ZdXYBbb0Hbm84c3q96HTmhtPL4Zkblr3DI4C8BejT8AfaJljM47MC51OnTrZEM/LxV18qG/DKKGeIMu4ZWv1IbgGKgE5beuidYKQ6MtC1FbiuP+lBv6tv63GdgCBjrX11BQoqM8/nJf8ASjT1OT3KA1od2g8wx+P6OwFr9cSbCcR7P/U6EJJxD9j2fbypvnSgMVXbedritza0lxe6ttODAEe8Uv8EQz53c/56C57KTr4FaAPcgb8JBqOr/jQnTB1ocVGfaiuZBFbT68oHkOfkuJ03oiWv8Jwv0unJqy1/Ji0B9zmnzPdTVtGR7BsjUxfi89S9wN/U6bn4Sn/7Tn31rboby1NmyX8ulCbftjyPb+llvE9vq+9E1uvgfVyKz/sO9w9++LbbbvtbFy9efGgXvulJa8J3hO048F8/B+69995X7O3tfcvVq1e/agLRJrYJUjI+01PWxDsn1uk58EzAMqMbWJhGeAKqCYC3IJdHFGhc8yIdHixnTp2BBddzoLyQXs+cDojCiUc/HhmLw+XgGPzwaArXtE7+vJg8dcdba2vA+tVztr/sH+yvv/Oketat/TO8EEco7MjT6oL+wf56kemQdwLIPd6CywhPADP5iH+B0sLLTI9LoH2C2gnsr6eBk2fqLBxNhi7A6bcWABn1GSJpGukJRKIlwLkFX+lCwGbSuzXaU+7V2/PXW+BkyD2XHqWDAeP41/PToM8+RVeexGipnqnTs2zvazcv2wSb86xs7U8QHQif4yM5JfPJx9mXLV2Nl0nj9YBQ4CO+zX5W5+RFvJogbNv25G3y3urk9eSqnnQzeqbeT0Cpvsmbycd4Puec2q++6JrgctJUnyc4y6O+HQOB3rmwSjZzUZlOTB2d467FZd9NUD31f467xu/1Fur9dr35YPY1HWkxWvm1zASie3uX9g/233Tx9ot/48KFC+/aAdH/+m39rgc7DjxpOQCIXr169Vv29vauC0Sn8WqibVXeKjtjlCGfW0bKTk9Jk2weHJ/bWm1yzHMxJ1B15zkABjkxAcn1MtLBqeWMjEjrJaKj7SplllNn1tSdH6FrbzlrC/E4vJDXG2zpQ7Lw5HFZ3lVg8oYzR5mmlBOPdAVcZxjQqyu4PVWa0INryw1rkPu16NH/kTN9Gsu2UQMBAcHyaG9BzhZMoWFGK1B32222PwO+EzBkFCfvt17IZDkBXp7Qti4nMJx9ChhML+DWqzuN/FzkpEsTTAZQJi+SYc8GaCsz+bT1js5nrmeU9bNze3kaJ8iu7jzR6eJse46NBnvfpc9zq3WCpC3t8WQC4ym7diYmwE0vJkjLAzzbmmAGXdGWTqWX9WECIfVMHdiWnSB2C8pmH9OFwHpeuum1m0B9Au3onX1rftnqQjxLV+fCK9r91pGLAK/v5tlQnwOUAeK56JgLyK1cpw4nt47F9FtzYTRNYF4/Jw2e246v68m4+ifQnvPx1HVlNlvz71pTfN5+8dtvv/32B3dA9ElrwneE7TjwXz8HPppHNKPdBNrE1hm0mb4wTmzP902DPi+btKpvOzIjkLGYAKXLBet3LinxbB6DxhWA7h2d2Tx96Nzm0RnII3B2tB1/HFJUpNAVrK4T/bFnM6O4XgzgGRX2Ceg9c/YkRNPq+QQ85aNfjlN58qCedhb1cNlb9pYzN507cssCwvu8pkfnLk32W6McGJhgMYO/BZ4TWEwANw1p7zM4eW0CPtMg13aGdALP+Bxw9Rujqd7t+c/pBUxPtvSlE6uR22wl99sWoCrbedMtfwJCvda/CVrQMI33BIWB3a3nzSJgBpBXrow5k3fTox8N+ND52q1c5zZyfA5kJKOtpzmAMRcUW/nNoxV5+ybA0EY6t911mABzAtHG5gT8E1xPWTQ2T2L7HhysAFV9a7SK44Dz6UN8n8A5OU3P4BPNpulIgDV9U775pd2cjoQki6nfja08+PqnfBnJ4qVnJmjtufi6HSfbIwnXW1xOPYzHcz6dZzbrZ/NY9UVv8k8OvteHntuOuxZmzRNzjnmcTB6/Nf/uw4ODt9xz9z3fdv78+Us7IPpfv63f9WDHgSctB5wRvXLlyh/ams/QTo9bBqZtq62hNRECEaUd9N7t5ICM56t3As2AQZ7RJtaMsrInFwJuvHE54JU8dObxYA3LdPbUmeWZN55fbjpz7uj86Hqp5Mp6G952Oe/oY3vX1vSbAtafvcENZ2GXACRpPE8f5Vk+cwbaXMOY+P/Ylaurh/XcDWeXm268cZUhftx0043rGdTHXJQ6vSxnbjy3PPzIB5drVx9bzhwsy01nzi43nT3K/jJB6NxuLEuK3124cTM84+e5zjhmfLY32CdvpqzIoAsmaHXZzC3ZgE805QWK9y7sBABnGsjrbWeirfBInq98HtRu+XfrFx1d/Ji36aMpegNGyqKH3Ev1Gu+nd1e5UjaiBy2lUQzoBC4y1J6Jl+pk1AvxM0HY9KIFbjwbLwPWgewAJfpqQzSBrYdsbu3Gry5iNT48U7lu2E8w5BZ7dCfPgLS+Nd7U75Z3F4u8zksx8ShAp63CQJVEYoL++hh4pC+dVVZvN+lbGCSzCczyHm5jwioTwEof1NOid8qJDhV9AF/8hha0RyMd7IzwFvg1pmYkBrfV9bUF8naBpF5jKcCbrm5BXwvH+KK++K6s9+bE6ok2MqXzaC51aPSgd4LRqWO+L0pBi4EuePbM9RakW+92i/wWHPt7+w+tQPSee163A6JPWvO9I2zHgacGB54IiOa5mTmXpzcnQ90qvAksA2rSnnnATcCBigxjk7B6GZFypLddFkALNK20HOwvV2VjunaUvWn/sb0ViD7j3E3LM286vzzjpvPL2XPnVsB4zXlSl4yWg+XDlx9ZPvDBh9db7qdPHS43nju3pgK95ZZnLkLZ7+0frGeknBp97LGryyOPXl72ru6t2/88rYDls2+5Zbnp3I0ruOSZXW44vZw6e2b58JVHlz/4wPuX/f295fTBspxbTi3nR57u6YnAH3QzOnm99A9PAlF5MArHg4/4o7z/5ZWeubSnZw4f8T8jrm6hcvBvevK8ZzCV9b9Yg9GinbYE8+4qV67r6CRX4W/Qo+3k59VnhrfjA7Puns9DpYwQPwE5fVJevdoIAGXsK6+f3WZHs9BDygZs8sihu1zw1R09ZFC9LZLwPL7k9SKjbY70QKLy6TyZB9BLrdr4CQCm84E/9apfX1toNJ6ixWuARXkLmOnNnd5DfPc/sKYcmtID9CRf/UsPJnjXhv/zKE2AT2i2CaKjZ/K9+vGFvIqLGQ3CSumj+gP3ntFGOl+f6EGJCgKM7cBItFCMznifrNp1CajhH3oC+X5XT+OqhUCAWDl63OKLrihLrl7rU/0IVKJRn9RNTqX7ba5Mz2Z5bU9a5plt8tIWuqKH/pb2NHDbeMrjOj3SLaqqdx6LmJmV9vf3HzrY33/bHRfv+F9uu+22B3Ye0aeGvd/1YseBJyUHnmhrvlV325YmPxOkyd1El+dlbim3cjdZMgziWAp+LrafWJkC3s8c5hkY5YEzsSmlYFRP5UsBmMdkb39v+fDly8t73/f+5d5771vuffvvLzfecHb5Ey944XLP3fcsz5Ky8xnPcGNp3cLfO9hbHn3s8vLQ+967/M7v/s7y3ofevTzzGTctL7jrruVFL3jB8hxeq+NMSUfhnw5XEPoH7/vAGvz+4fc/vDznlmcv/80LXrTc87znL8951rOPzoz6f3pZ9k8dLA9/6EPLO++/b3n77719efTDH1ou3nr78umf+qlrfL+jzE1nT2JP4ld9FYOR8RTzEG+UD4QwKgyg/+V2F28Sr8RULF976f/U6xkGSnl89199UljOXNdtZ+IzoKK8eIoCZKMF78kp2slb2QwgucoCAzSKlYl2gbV5CwPLnaXjkVO/gPP6orwg6eWOD3BlZJWnB2jXLrqlaiyHeR5auoN3dEv8RTESGWUxHottGpDO+CqvnPiwaNI/2XHKNZ8HLQMudi6eowXowhO8KQ944yBPtzJkih581U/0pwfTewYMKa+v6KFP5Ko8PpJriz3tkCvayUlueuBD/Eu8L9d8HnU8ArSUJ1PyEgNVWbSLPzrr9hyd1F+ZpzyrfHIq/u8ExcqLZYl2Oqk8+tFSTM4AEL6rG2/0l66iBf3FQm2xRlboKY892slFkgi6M4FrfFc/WvCdPqBXViU0tVjLc5zOKy+YPXrIlN5sy3uGzuorPRALF28q3xjpqAA5mS/pMLrF5TUm1e2Z5NTWfl5W5dGuDfMr3tBhQLcsWHlx6ZVxp2481T91Kx+QbmzQGbrkmRY5fptHCRobeLlJ8fmew4PDt95x8eIOiD4pLfeOqB0HnkIceKLLSroITDI0ARxGozzVbSmb4OblibybnmXUZIExycrsI7OSjC0mV38T4AAGUk3KRmLyl7JOVh0T7NyeNXk/cvnycv/9Dyy/9iu/uvzSL/zSCkQ/789+7vKSF79kuXjnHcuN529agejhmVPL1f1ry4ce+dDywIOXlre85U3LvXKM3/qc5SWf89nL573kJSuwPGe7//jc6dX9g+X9D39wuff+B5Y3v+Vtq6G6+/l3L5//uS9d/sxnfNZyy823LDcex0w8ONxfru3vrRP9r/3Gv17+5b/6V8tD737X8qIXvnB55SteuRrP6QXJmDBsstJIG4hP0iPKklPueHzpbJ+6GU3pUqUlZDjwRnYXAAr4yrAxiABOWWakTAUKZLDB/4DuNPrl6ZaxRxab8t6Xa17dbRHiPSMoOLY0mQyhjC4yCM10inlZyBGgoAfkCjCUOx64RPs8dwnQKC+jjmww/uTdpjcMasAyjxLaAQ+pJoEEfZW5SaYZ7wNz0QMkWOjIBuQVP2TsAaDyKqWTngEU0YH3QAJAgZdoV3413sdeReAJoMBDOu9Z+itLzgQJTR3kVK55WbbUo58CjQOjwFTn9/yGd4ATOZFrWaRkLNOPeewF3/EG8MMb+oB2cipfe+MPL5UnS6BVDnM8xROpJskVLe1edFSH3uKLrFN0Qjk6DCyW8zw9Qzt+6KeMQ3RYP2UI0w+0tyAJiKKZHsj2RY5omX3NC43veGlhhBa6Zo561atetS4yklPed/WjXQYm9XvO2EC7uSnQHX/ojLlJ1iMpRD0rK5TsXfRgHgHoKIzxai5T3vhRVj54QLf5Uv1oARaVl40LTdonJ9mY0J43Wnk6WaIK2cTMTRYW6PE/HaYvLS7JQv14Yr5AD5612xSYX8H0OCO6t7f3nsODg7fuPKJPIWO/68qOA09WDjwREDXRM04MscnXhMkrZVXf2T0egcCTyc8k13YU4wBoSYvHMwOUSafIOLQNahLsbJ+2lJdiUFsMD8O8zdduMrZd/uADDyw/9rYfXXO833D6zPKyl33p8rKXvXx53t13rec2bZ0fnj61Bra/tvfY8t73PLT8X//n/7E8eO99yx233bp88UtfunzZl75seeYxkF5vjKL/9KnlvQD4O+9dvvv7vm/5/XvvW15wzwuXl33Jy5cv/h8/fzntjOjZG4/ijgrZtJxaLl95ZPnpn/u55Wd+9meWBy5dWl74ohctX//1X7+mPcz7aKIHunwuRR/AwkgDc9/0Td+0AoppGDI+DIm0lAy5ehgpaTtbFMyzlgwu7yMjCOySl9SRGfG2AzP8QAgDKGUnow80SY/IsDFibYFmmIFoYOL/Z++9v+4+qnv/OeVRty2rukrGlGB6NwFCaO4F0wIOYS1Ih/sn3Pu9IfebdVfyzcqvyWWRLMAhdAzYlumE3tywTTPgouoqFyTrKad972s+5/VoazjPI9nYRormaGmd85wzn5k9e+/Z+z17yr7ssssy7ThxUnACGAWt0o1OUN786wBNnCy5sYnSGt2UFsEcOkAb/I0Tf+tb3zq/b87lc5dv0S3ydJvaEYBOGk4jfpY3ugVAAEQDQIg8veENb8igyH2HLuOqx/CcXN1EInH67373u/NzTr48sCP4o6+AOXhDSkp4aXn3WLvkC5AADFEeXpBmEhCNDBwjtENd6D2RWVI7kkaUyRxgC11gguhWg7xtZLxXG+D6r//6r/OZzRhP8Mf9mXF/K20wwYD39BVgCehGbwBb7u2M0b8Pf/jDGXQDjtB1xrcpQaNO8gxloB3wCo1MGOANQNQVA7cu8CwTBSYvgG4mooBWwCI2SH3JtmC8XI2+ICcAIzp/6aWX5jYoH7eooA+MP+jYsmVLjlyyCvD2t789y8vx6oQE2rFNTDA+/vGPZ3uFTkILPOIVJ4K0BZCHL6TtpL3Xvva1OdUr+kP9/leHAY0f+chH8rjlN2wfKX/jRMrldvSMCcy//Mu/5Ak+0VDqRw/cK0q9TIqImjKxo34za2lfzD1vUCDLt3NAwol7BoPhVRvXr39vXZop/n5TAAAgAElEQVQ/XL13paty4L8IB3bt2nX29PT0u3u93iXuMdLZuCyFs3f/k/sa+RsHaEQDg6tT5jc+40zIL81SovmTmZXriD3U4iwdcIAjxCniZHEkgCH+pk6zPC1buiw9vGdP+tENN6SvfOnLaWpqSXrNa16bXnLmS1J3aknaNzeT9s08nE/Bd5d007KlU2k4N5e+/uWvpJt+8MN06voN6WUvfGF62qbN6f777ktzZAVaviytOn51WnH86tReuSLtG47SZR/7aPr5L3+VNp9+ejrrdWenpz35KWnfnofznlH2mnJFEwefVh67MkdirthyVbr73vvSc57z3Ox44I/7/4ye4TgBAgB8cmMD1ABxgDNeRtgErjhhgDkgHecGwIc3RNtwTh7iQi7ID57iOImeAqKIsAAQiN4IsnRqHr7AaUELzwD8oT3mX4cGJwzIGUeLk0VeRHooD3gi6iVIcJ8obQGgPvGJT2S5A0Rx5ERvmODE/WyCQSJbRIioi/qJAJvBybSg6JcAickOIBpdxIkDouMeWUE0dQD+APXQTvQOIEqkyoNVgjPeqZ9yRCGJuAIoASwAHfcwUs6oNLyBDminHYAc9NNXD6e5T9GUrgBjJgGAKoAZgI523YfJO2WRAXICmH35y1/OE0DAEJMY6nRMuTxPHejNpz71qQxwmAACQpkAuH1CsCVNgBbkxMQHOpArkyMzT5UHgaAF4A2wA8xfdNFFWQcpj+1Afh56ok1AN8+gG9BC/cop7lWFX4wL9B2dhL8AM5byKefhG/eyAjZJTQotAEz66AqDEVwPpNEH6AJsI1cmMEymALpMrD1kpP56oh49AEjTV2hHh+ENkee4R9fJOPaAqCW/MQFAD9A/9xwboXUbCDoDmEa3qBvb5/Yo9ddn0CXGH3Jl3AFEAaTULd1O6rAF6gS/uaeXvmKLBbtseeJgp6sNg8HgboDoafWw0n8RT1+7UTlwGHNg27ZtZ4/vEf0NIOoeTk9huhyGgcTAxiiMERP3Bnq4BWdoNNXlRowhDkEjCHuMMAFmcGQ5F/w4n7Ngy8MqOTNSK2XDmw/HDEZp1apj0vLly/Jpdy6xX7K02zitublE8sHjVyxPg4en020/ujndd/vW9ODOu9IDu+5Me+5/MJ+mX3bMynT8CRvSCac/KZ36zKenJz3rmWn39L60e+8ejrqmVccdl7My5X71BuOlyibjEvR0pjrp/gc4MDGTli1dniMxRh8F9u6ZE9jhxHCqHnpwuY53nCV8oD0jaR78IZoRHEaWgxEonJV7xHDmAHkcoFFK3j1pTt1Go6gbJ0tZnuE3ZIqsLCNgoR/UzW84zhi5EUgLSI1yIVee99CG0VCX/QUX5symfmjwoBK/R1rUQQ/AOFmRdnRGBw696Bt9gy6cM7yFFiJF1MF/D8s4qTI65uEv9JH6XeoXyNlHT3LDR8rg6GP0Dvo93OJhKtoFkPNCZ/g+RvC8XzYuLRPhQobxsJoAK0bUecaDbu4R5HfHH20qU2jnN8Cu4BfZUu+kVLWevqevLvVCv2WduPJ8TNeLHtA/eKONUPZxm4aTLOTKC1ocF25x0R7F8QIvGU+egjdq6iTPiQM6Ae3ogltW+M2xKkB0bMlL+seER2ArLZp4t9XwNxM29Bk9k+98D+9in42MepreiQd8jTrsmIGf6AA6Tv2Ul3ce+tJ2x9stXB2AFidc1JlpnurmJBzalV6/f3caDa/YsG7D/1qzZk29vukw9uGVtMqBI54DANFer/cbEVE7pvHCwAlydLz+xt8abDfCW1aDaJlo6CNQwzh6WCQeutBQ+hx0cV0nF8tPTTVOOxvPIdHEJrNS3us0Ytl8lLrDUQKGrRyO0p2/vDVd9/Vvph0//2Xae/e9ae6hvak1aDI1tTiwtKSTplYfm0566lPS81/5inT6c5+dWseuTDPtVuKSp5xpKWdpaq6FaqI4RFiaOxTzJaWjfKPp/GlkQUtcUtYR2CcjlbGPOlmdI+9GVQWs/qZs4u8u/wmujDgJPoygCpSio7aschZAR53Q8QnWBEKAHCcMtiVgi/oT+WJ79DmC3gi+jMZF8GHUOH5Hm0Z9+D1OngQh9tX3CDqi4ze65O9xVcBy1Ondmeq6cjFSKd/UZduNMqKsIDQCXfstLz2RHoGE/DMaJx3S7STPZXvHqiDNsSd9TiYEJdQfeaZcXAGRzwJ+67d9eSVI9m9PrdtubM8xksf7WI7SH+1O7GOsX55Iu3VLmzrqIUzBv32Ip9VtT53n73jIB/k7EYy8l0/avqhvjiltoLeTxL7FyK88mGRXHXvztnAsL3VEmtRDeeK7unXAYaVB/65hf3jlaZs3c49ovdD+iPf0tQOVA4cxByYtzWv8oxPQEGrQNX6xDIZPEBnBgQ48OoXoGKKRjawyAqCD0UHvd8pc+8KSEpmURjnVZ065hPMa9FJ7NEwrW620fHo27b1jW/oOh1puujntufe+NJqZS50B1zJxop3rmEZpdjRI/U47LT3u2HTyU5+SXnbe2enk5zwztdesTrPA2mEr9Qaj1OpONak8OeA04joo042S076TwajO3D6UzlMnZV8EjP6ts9bp8bfOWScYHZ2/x4gkjtNosvIowa7fR3lFIKKcpMvn3Renc+V7QakO2z5EHSnlHvtr+QhMohOPQDsCkBJsxFPBUZ90/vItArGSxji5ikBa3kSdRedLAF0CoQgCHA/qhPTbvwi8otzkVYyyRjBhdJlnHDMCL/sXx5R9tLx8izKNIEZQLD8i8IsgK05a4/dRpwV88qXsZxwfUYaRhtj3sm7lJM+s38mVgC7KRR5p26J8IriWdvmG/Et6ncSoY5adNM6pOwJfeRZpi8CV8k4urF+ZxHFc6nSpA/bP79nKNM+Dfv+u0TBdsX792ppZKSpg/Vw5UDnw2HNg0j2ipXF+7Fv97WpskUGpyZGUUot5fHPic0gkEsCIIx4NUnc4TCu5FJurVL769fStK65M03sfyqXao3ZqD5roJkA0BxE6rcQVTrPcKTo1lZ79By9PzzvvrLThmU9Po6XL03DQSqNRN/U67dQnjSgAuDVMrdEwdTnsRDwWQppM9PVVOVA5UDlwxHCA/HT7wfjwzpzic/2a/7em+DxiRFgJrRw4MjkgEJ2dnZ3PNR+jYIdbr3KqTRJ6ZsDHH/2c5QgAmaEgy/Spk4HoUvJI73s43X3jjek7//HxdM8vbkn93kzqdNs5hSfH6+fmeuN9np1xjnpSduZE8qmzbk16wcXnpWe+5lXpmI0npmGfyOtUA0Q5kd8Cd1J2kKbYa5XRLO1XIHq46U2lp3KgcmAxDrCfqbFbzRaICkSrvlQOVA48QRzYvn37uewRnZubuziemn+Cmn9UzbTyPsxWagH8JgDRNOqk9miQlrdSmrv3nvTz//x6+toH/j0tm+FU6VxeygeIthOXxvdSt93kpM/LXMDIbjeNWt1099xMeuY5r04vff2FadMZz0yjficNElc8tVO/00oDgGgGrYPUAYjmHaoViD4qodaHKgcqB36HHGiAqFtvBoP+OCK6rkZEf4dSqU1XDhwVHNi1a9e541zzGYiWe4wOTyYcGBHNcDCDQqKkfOikVhqk5WmU7rv1V+nGL3wx/eizW9LKQS91OqM0GHH1EnFVoqDtHMnMC/0s0VMDJ8aHo/RgGqaTXvTc9JKLLkjPfdnL02DQnQeiA4ArUdgWzw5SZzQGolztBCRttlvVV+VA5UDlwBHBgWy3xlnjGiA6+tyGDev+ri7NHxHiq0RWDhy5HACITk9Pv6fX610UT6oe3j1qezSes+x5ib451zsGomkcEU2jtO3mm9K1V16Vbv3aN9PKQT8tWdrOgLPfZ19oO3U4AU80s9VqQDg4tt1O07OzaXrJVFr1tCenF19wXnr5Oeem/rCT+q1uGrR4Z49oA0TJZp+BaFiar0D08NagSl3lQOVAwYEW++W5CSQnRdg1GqbPrV9//N+tW7furpprvmpL5UDlwOPGgXFE9D1zc3MXHUkR0eZAELtCudNzOAahgtFO6gybiOjtP7oh/eBzV6St3/xuOmY4SN0MRAc5p3wGoq0OufNSt0N0dBxQTa00Q+rAbicte9Km9JILz09/eMFFaW7USYNWN/VbnTRstdIg55pvgGg3H4AaZoA8ZInrcZNYrbhyoHKgcuAx5kA2fvv3iA6Hg52D4fBzm0895e9WrFhxdwWijzG/a3WVA5UD+zngHtFer3dxvFPycOZRcxhIINpvTquHiGhr1End4SAtS6N0x403pmuuuCLd/vVvp+NaLOEPUp+l+VY7tdrd1Obg05ArmFiWIko6Si1yiKdWenDYTytPPy299KIL0svPvyDNJiKhU2k4D0RHYyA6TJ3RGIiO94jWiOjhrEGVtsqByoEDOXDgHtHhcLhjOBp9dt2ak/73unUViFZtqRyoHHgcOeA9onNzc5cIRMv7+R7H5h9x1c2F9c01TfnCpnxxfRMRzVc6jVqpPeLUfD8tG6W0/eab0vVXbUl3fOt76VgioaO51BsD0XZ7Ki/NU9toOEqDfi8v23emlqROt5seGPTTMaefll5y/rnpJWefk2baHFTq5muiiHrmPaJt2h6Nl+b53M6/Z/Lqq3KgcqBy4AjgQLarYfY8HA23p9S6fN2ak/5+/fqV99SI6BEgxEpi5cCRyoGtW7eeNTs7+9ezs7NvjCnu6M/heHCpOZQkEOVTExFtrnXiJD3/m6X5Fa2U7rjhhnTdli3p7mtvSEtnZ1JnSSuNOPE+yivyxEPHF9LTYyrhKqhW6g9GaabTSis2n5peeM7Z6cxzz0v7Wp00186L8BkMe1gJQMwe0SYyW0/NH6ljodJdOXA0c2CI7Rxfat9qtbamUbp88+an//2qVem+CkSPZs2ofa8ceJw5ABDl1PzMzMwbJmVxeZybf8TVNxFRwV6zR5SIaANAiYYCBbupO+in5SmlrTfdmG64+vPpzh9el5b1ZlN7isT23AfaSgMuH00t7rGfT9fJvaBEQwGpe0eDtOq0TRmIvujss9LezlSaY09pIp1nJ9MxaA3TcNRPnfnbQ+uF9o9YqPWByoHKgd8pBzhnySrTfPCh1draarUu37Du1L/fuHFVBaK/U+nUxisH/otzYOfOnWc9/PDD756enn5D2dXDcol+HBFl+RsASqLN5tASQDSl9jgiOpUjoq207cc3p+uvvjrt/P61+fqmUXuQI6JENIfDJobp9fMcYsrL7ADRUUp7B4N07OYGiL7w7Nelh0iZ2eoCXVPrACA6yAeVOuPTTpxZqq/KgcqByoEjhwN5XSmnKm3sfmtrt9O5fP36U/9hw4aV99aI6JEjyUpp5cARx4Ft27adPTMz89dERPPidDZCh++rjIgesEe0iIiu6nRyRPTaq7akXT+8Lh0zGqRBAow2+0yHo8bokiu+iQTkZKH5M0B0OqV0zCmnpBeec1Z60blnpwe7nTTT7jb3lPIsd4m2OX3fLM1zBVRGtvWk0uGrQJWyyoHKgd/ggHtEBaKtdmtrByC66dR/2LCyAtGqMpUDlQOPIwcWi4gelntE42ElAGCIiOaDSszlR93UGfZzRPT2G25I11x1Vbr7mhvScW0us++lYV6/b5bXh0OA534gCpIckGt+lNJsp51WnXRSjoi++IJz0wNT7TTT7qQ0bIBoarfzFU4s5xMRzdVWIPo4amutunKgcuDx4AD2bsiKUoyIdjufXrfplH/YuKouzT8ePK91Vg5UDow5ABDdu3dv3iNaMuXwjY5yWKm5vonDSk0Ykldzcr41bHLNA0Rvu/669MMrr0z3XX9jWtPtpP5wtrmEnovsW915IJqvbcon3Uep36dO8sm304oTT0gvykD0/HTvVErTnW5qDcjsxIElLrXn3lAiooDQcZb5GhGt46tyoHLgCOMA1isA0Tumut1Pbdp08v/3T6tW7X5vq/U733BULyI5whSqkls5cKgc2Llz5+vYIzozM/PGEngejhHRDBUz0OOKpP2HleazKuWIZCd1yTWfWunW669N11x5VbrvhpvS2m479QeziYzyANGUAKIsqbfTcNAn1XLOOU+UlPrInrRk3dr0nFe9Kr3ognPT3uOPSTMA0XFENCf3zHeTcn0TQHS8V5WK6qtyoHKgcuAI4UAZEWUxqdud+tSmU0/+x1WrVu2ue0SPEEFWMisHjkQObN269XVc3zQ9Pf2mCEQPVxDa8DhfujSfWYlDS4DC/Wk+92dWuvX669O1V12V7iUiyrVNw14GjvmwEWfdcxSzlQYA0VazNEVNHDiaJe567LHpyS9+UXreuWelZU87Pc10p1J7BBhtsidx8H7U3Byagej+NKNHojZUmisHKgeOVg4MmJ+Pl+YBop1u91OnbTr1H//pn1btfu97a0T0aNWL2u/KgcedA0ZEp6en3/i4N/ZYNZAvEyUn0jClVnN9U77Fc3wHHpFO9oguSymn+Mz3iF5zQ1rNHaHcO5r3hDZAlM2gXPvEgaPm++Ym0OFglGZHozRasSKdcMbT09Nf/cp0yivOTHNLlqbOCDDKYSeSe47SqN1ERJtUow1Qrq/KgcqByoEjhQPNJL6dD2rmgMRodEenM/Wp9etP+cf/839W3VeB6JEiyUpn5cARyAEPK83OzuZ7RONdooftHtF8RdN+IAoAJCLKRfTNq5MzLq1stZtT81u4vumatGrQa4Brm362SYs0PlzEyfmMQHN0k34DRIftTgaix2zelE572UvSs88/K/WWLktTraW5fYEolRBHbejgVXczHYFDoZJcOXAUc6CVWnnfPFuTsg3c1u10P7127cn1+qajWCtq1ysHnhAOxBSfeVk6gNEnhIBH0ch8BqUcgWxSbDYZl1yeb6fucJhWdtpp249/nH549efTbd/5flo6ty+1hk0GpByzJLPSMKXRcJCmOt185L2fo6vNzaSd5StSWrUqLT/xxLTphc9PL33Dham/bFnqtgGinTQYjXJElDBqi+X+cV8OWwD/KHhdH6kcqBw4GjjQ5JrPZnEwAIjuSK32Z9edcuL/Xrei5po/GjSg9rFy4HfGgW3btp0zNzf37n6///put3tARDTH9haJkk7KxBT3lgLI/A/IfTSvEtTlPZ3tdo5g5r2c/CvuPmXRvTscpe5gkO6+9dZ04ze/nX763e+lzvS+NJyeSWluJk2NUlqS2qk3M5O6IyKZo5Q67TTiMvtuJ7WWLU3L1qxNe4cpLVm3Lj3jZS9Nr7zoojTNZfj5xHw7R0wzaMWG54xOvFjqbw5A8SK6UPIRQy/ojzyJ/IKPnQ4HqppX7ONie3kPduCslMn8Uty4nfh3GR0v/44yjXKPfZb2UlfkSdm/Ut/8vdSrUpceSTQ/0pIPq40nYJHP1jeODsXUhwc0Lb9jPdYfn5Wv6m8p01jpJF6VfIhtlH0odWpS3ZPKNDdHjLV4PKaUsX1RbqVuTpp8TeLhYnKMtiLyK/IsjinlNslG2LZ1Rv1QP/efEG+4YZvx90l75RcaYwcbe/Kc8W978tdnF9ITf4/yiGNokt2dpM+TvrNuJvNY1eFoyBV2u9Iwfe7UU0/+uxUrVtxVDyuVFqf+XTlQOfCYcWD79u3n9nq9d8/NzV0MEJ1knBdymos5zPKZQ3GupZGc1MnGaPp/f4nsaPK/5k7PznCUlrfaafsvbknf++rX0s3f+0E6ttNJXHLf7fdSa66Xutxa359LrX4vTS2dSqnTTb12O/W7nbR3NEx7uWN05cr05Oc8J535mtemzWeckWZTSj0AZrudhoDRbLjHC/ItjlA1cdl85GkMxHUY0dFNAuaLgcLFwEUEKYfqDEtAFB1hyfdJvwlaYnvqzkJO81AB0cH0qgRlk3izEKCd1LdJ4KgECIvxNYKHCA4iIC8BxKQ+HEx2h0KD9R6srsUMSJT3YpOR2NeF9HMSsFpsnEcwvBBoKvVx0sSspJu6Sv2M460Ergv1bVI/F2t/IT7bz8V0JwLtUialbVlsDBysLfmcgeh4j2h/0L9r2B9euWH9+r9du3btnRWIPmYut1ZUOVA5UHJg+/bt542B6EUlEF0oerFYVGMSh8voxiSQEB1B6aQnRTzm7w6d347Z7NIEBHaImg4HaUlqpT333Zd+dfPN6Uff+366f+fO1J6dTVODQer0B6nV6+e9pF2A5WiYweVoyVQaTi1JM+1WWrlubTr5KU9Jv/fc56cnnfGM1Fm5Mt9a2sv3h47vEQ3RygYMjyOjC2SomuRQFgIlk8DewXh/KDI7GBh7pKOkBJ6lYy7ld7D2F3t+EkgqnbmgYzHAsxBgOxSAthhIiTKLfJkEjCbVMwnUPBpwudDE4lD0rwSDhwK+IqgTJJXRxIUA/0LlY7tl/dGGTFp1WEznJvVvoe9KfSj7NKmdRzJG1dGF6i2/j7ZiUr/9Tt0CzPLdJJrK7yIQHQwGdw8Gw6s2rl//3jVr1uyqQPSRWsVavnKgcuCQOQAQnZube0+v17twISC6UHRlsVn5JDAZHY6O5GBOJDqgSZ2aPyk/vtO+iYi2GoA5HOb/M79+KG295Rfpx9dem3bdcXtq9XppWbuTOtxXMuilTqud9s3ONJfcL12SBp1uWrnm+PSM5z8/nf6MZ6Q1J56Y2suW50jooEU2pQaENoebWDZvrm1qVjX5cn+a1N8w9mH5cyHQrnNyyXWSsyqjOQs53oVAxUKRmEnlD+ZYo6wngcLFZDgJWJZL+5OAUARxk+o/mN7E5yeBv0MBRwsNskm8jUB0EhBfDNweDLgfbLBPAsEx4hsBcyn/SYB2IfDl9+UziwG/yKtJoGsS7RGExsnGJJkebPwtJKvStpV9Wkye5W+RX3xeKNK5kJwPNv7khzQvNtkowX2c5BwARPuDe0aj0ZWbTj31vcuXL69A9GCDrP5eOVA58Og5cDAgOglsLgRiDmYwFwIdOqpJxj1+Vzqg7IRYDOe2ESAhIG98w2i7NcqRzvZgkPeATo1Gafutt6UfXfPDNJyZSWuOOSatXL48TU8/nAZzvdTHQUxNpdnBMD24d286afPm9JwXvTAdt3Y92enTdK+fUrebRp3OASB03HhehheI5oNTY8AZnUS5Ny066EnOYyEQOcmZLAREFwK70WlFvpbgl+dLxxlpLemOulGWK4HGJJATgUUsP+nZhcDBAc51gcj0QqDFdhYCw5N09JGAlAjaS+AgOIx9LSNckwD2JCC90FiMoJMy5d7PqLfl2C/HYuRzKbfFgNqkidWkycakseN3i4GvWP9CdZQ02NdY/yTbV46nhXR60ribxNsoj5Lucq9qOWYXswMHsweTwPxvAtHhlZtO3VSB6KN3r/XJyoHKgUPhwPbt288fR0QvmLRHNDrO0lmUAFJDOskIlvuzFgJI0TlGY3mgEecQ0PhgBTnj48VJ+RB7KwFE21zDNDebWizTdzpp2+23p5/dfFPauHZtetYZZ6QTTzgh7f31Q3lX59Lly9PcYJDu2L49/eimH6cVq1alpzz9jHT8urVpybJlqdXppgHL92PCG6fAPaa003zZOCWukWKn6P6oqPywDy6XLQSG4vdxWS2CpBJ8lH9HhxoPzSiH8iCNAIfvPYhSlikdXwRJUU9K57xQW5EffOYQR5bd+GBb5Ju6dbBoks6aPkwCEmUEXn1bTB9LkBV5HfVysX5G/ijTEqyVf6snsY1J4HHS3sdSt2LdC4GUcn942e9YR9mHSWVppyxXgmwnPmWEthz7kw5kRflG+S3Uj6hv2WaMl6yj7ss39WzSGIjtWuek/k/iedTLCH6jDO37wcaffV5swmB/Shs0aaLwG0vzw+FVp1UgeihutJapHKgc+G04sGPHjgtmZ2dZmj9/ocNKB4tulADU8tHplAa7jARERx0NtHWMrxQZR+e4ZspIqGfVU77CqbmgvnnnEqZuu53/92Zn0i9+/rO09fbb0trjj09PffKT0wkbN+aUnnM52tncC3rf7gfSz2+5Jd15511p7fqN6alPe1pav3FDaneaO/YyvOSUfT4Nz/2j/G+yMbEqP+RyfC6Hajd0lREngVYJsqIMS1C5mHwXckKTZFYC2QhWo1MrAQdt6Jh12pNomiQ3yvHsgfLbf5DrwAnG/lPbCwGnqEcl4C15GHWsPP1dAp1Sh2N00npKmmL9k+gt9V9Q4K0Ji52Yludl2+oU704Y5HssG/tXykqAGEFXCaQW4mUcpwvpZanbix3MK0HxQjwr9W4hXSvps6+lDtvfsr04nibRPclOleNV3pd9K4HjoYy/kp6oZ+UYX6g9wW85CYt1Z36Ew0rsER0Nc0T0b+vS/G/jYeuzlQOVAwflwI4dOy4cA9HzFgOik5xdnMVPctYYPpyukQfqxyhGp6KR7Pf782BFp2F5OiGQycZ7HDHjmX6/iVG2253U7lA/oLBZcsyglLSdrVbq9WbTbbf9Kt1+621p9XHHpicDRE/YmAZERTrNNUyAzLnZuXTPPfelX/3qV+mhX+9JJ55wYjpt82lp7do1ue58Z+h4G4BANBvxAbT0E9tOU6uTukum5iN7pXOENnkjsIp9jZFG+EPfe73e/FVQlI1XbZVOlfL+57dYfiGQD+3yHbn6X+ATnav0CIagcZLTjoBE+ik7qa8C3Uam/Xmdse4IugRQ6oW0Q6P1l1FgdTXqWUl/CeqVk/VTt/pbgmB1mmeknzYdUxMjUOMosNf5xPpjH5WvdQtkp6b261gE6OpbOf6sP0bkI0BHRvKA7+UltDv+pIvvlJXfRbmW9iDSLt8tPynyF3UeWujrJHAdJ1fKlvopX14xFYG/dqm0Tep7BK58hjdRTspV2UR5UT7yRvqhJ05MI+/VMXkTx18JMKkDehq7t3+sxjEa+a/ua1cmrSpMAqKD4fDKjevW/209rHRQN1oLVA5UDvw2HACI9nq998zOzi4IRDXO0WEIEMpZtYYZQzkzM5NmZ2fT3NxcWrp0aZ2Elu4AACAASURBVFq+fHl+x4hHh4aBp9z09HR+13AvW7YsLVmyJDuUaFgBj3O9uXH9c3kqv2RJUz/vsXx2xsN+Lrt9x7Z0262/SqtWrUynn356Ounkk3MUAADbRAPaOdK5d8/Dacf2HemOO+7IO05POemkdNrmzWnlyhWZNvDo/GsE8Oil2ZnpNDM9k4Ftp7skLV+xIvc1RhIFTvBDvkAf9K5YsSLR37h0p5OF9n379mU+8p28jM5W/sBLysFL3nnBF/7rzCNowQFSP//5TPvUz394H5c5dbCUpX7aogx0K9cy6kqd0kJfkT20LNRXytJXnqMu6y/1QF5G2qE10q6MdND2Fd5bv7RTfwkWlZO8ibSUEwHaol7K8hy8gd/qfARFjifKOUb4Dtqjzks/fHeMWD/1RXomASHr5x16qZv/0BV5Q/2RFuWknvGsY1/wFPtayjVOSgSx2APHN+1BOzpPG4J45UR96gHP0VfohpdOBEpQqf2gPPXE8RQjj4I4yvMfvlJn1EnlYxuOJ2iCdvmiTkb7a/2URVbKVT2IkwDoojx0oPNuTVGuju84oaO84y+OV+Va6nA5HiN41VY3xriZiCuLfGq+AtHfxrXWZysHKgcOlQNbt269aDAYvGdubu7cMiKqAcR4/vrXv0579uzJhmrlypXZmfF9CVb4DsONYb3//vvTvffemx588MG0YcOGtH79+rR69ep55xOd2sMPP5zL33nnnbmNtWvX5v/HHHPMAYCOfs3MzqQHH3oo3X//7nTP3fekbndJLrtu3bp07DHHphXLV6b++NLo/nCQyz/00INp+44daefO7WnpsqXp1E2b0qZNm9KKVSvzhfTdcVSv3+unXz+0Jz2we3fatnVreujBPWn1scel0590Wtq4cWPub7fbXBW1H5jty/3k/9xsL6065phclr7qrDTw8Ia+Upb+4jiPO+64dOKJJ6Zjjz12np86CcrD93vuuSft3r07t0nd9HXVqlUHgAp+w6khq/vuuy/XD4+pe82aNQeUp6wO/4EHHsjleUe21H/88cePgf2S+YNXyhV53nXXXRks0EfkSnmejc4NR7l3795cN//pK+XRBfoMWNDpG3V66KGHcl+hBYAA3dRvXyNYwSHT17vvvjvxHDpJWZ6h/giI6Cs6STlogaeUP+WUU3Ld0O4EySgZZaADepAZdZ5wwgn5HTASo/uACOvmGXgDLVknjz02A6kYRUVO1I9MqZ8XfEePoScCNHhjX6Ed3aE+eUP9TngiQIc3yAm6qBN6qF++yx/kJG927tyZ5cS4g3bkSnknLzxDX9EB+gktUYdpB9piFI764R9yQiepCzqgB9rL6CJ9hTfQThv8Dm8oD6CL5QVm2hr6zJg76aSTsq45AROoQ2u0TegnfVQnBbtOENF5yiAn6Odv+KJcKR9flofuaMugXb1Rv5QrvHT8oZPaMnTSCZKTkcgbeMTv0A49EahH2w39lEVulKFe+GD5Bog26UEiEK1L84fqRWu5yoHKgd+KA0RE5+bm/lsJRINByg735ptvzsvVOIGnPOUp2ZjhTDH4OB+X7jCMOGEM8S9/+ct0ww035Oee85znpBe+8IXptNNOy+WpH6OLUcZQUv7WW29NX//617Oxf9GLXpSe9axnZcdPeZcVsyOZfjjdeded6aabbkrf/+730jHHHJue//wX5PLr129I69euT3v3Pdwsyff76dd79qT7du9Ov/zVL9PD+x5O3W4nbdi4IZ32pCc1S+5TnTRFRGyU0uz0THrwwYfSXbvuTNu3bUv7Hp5OK1esTCeffHLavHlzpgVHS/xgMOhng75n797Mn+uvuy73A3Dzile8Ij+DQ4/RM3iDU4N2/uMgnv70p6eXvexl2ZkIiHQ8OHCc1I9+9KNcHqf+0pe+ND3jGc/IABNa4KGRFni5ffv29OMf/zjTRNuvetWr0lOf+tR5EEJZ6oF2QMq2bdtyWWT1pCc9Kb3kJS/JMsZxWj/16JAp/61vfSuDCup97nOfm8vjQF2WpjxOE2dMZPl73/tefp6+Ilv0BgAgcEV/4A2gDDroL/qB3lAe0CWYM8oG6ICX1P2zn/0s8w7ePPOZz8x1y3cjT8hmx44d6dprr0233357LvO6171uHgCqj0b4AFnUCz27du3KuvsHf/AH6dRTT83gTJ2kD9AOP37yk5+k6667LssMPqKTUQ8EioAh+vrTn/4004+8X/7yl2f+ACzUA/jJC95BO3L94Q9/mPnxghe8IPcVvYnAFV5SP3qAnOA/uvK85z0vl0dOLj1TN+MYMEQfv/jFL+a2WDGgfiZr6AEvwS5yRW/o6/e///0MMs8444z0yle+Mo8PAKD6aLQV3vzgBz/I/eWFXNGb/ZO7JpkGYx858f+aa67J/QUwMZ6e9rSn5boFukZpaR/bgZywOYDbV7/61Zl2+srz8AR9UE7RNkHHi1/84vlJCbI1EgsfkSXlv/vd72a64Muzn/3sXD86ZCSTvkILcr3tttuyLaNN6uc/MkCuglwnL8gJXjK+oZ2y8AcZC3ThDTQJuJEr45D+YVfhf5zIOtFER+E59KNL6C5jnAkH25OwT/MR12KP6KAeVvqtfGt9uHKgcuAQObDQHlEdFYYMQ4lhddmWqgGIAEwACJ9x4oBQnJgRFgz35ZdfnqNWOPHXv/712RliMI0OufeK6AdOjfI4xbPPPjudddZZ6fd+7/dy3dRJ/XnJf3Y6bd22NTvNa37ww2zYz3rd2enss87Oxp4yRCU7OLbeXNqzF+B6V9py9Zb5faHHrV6dnvXsZ6VTTjkpLV06laYf3pejnN3uVNq3bzr97Cc/TbfeensGUzgT+njmmb8/v/SbI0PDQZrrzWbnQ1+/+IUvpm3btqanPuWp6R3veEc29O7PdDkUx4bjv+KKK9LXvva17NBxapdeeum8IzQ6iMOlbgDIV77ylfTNb34zO2sAzoUXXpiBsbzhGZwWwBZQ+Z//+Z8Z4OD43vCGN2RHC/gDsNgn6qJ+gBl8R8Y4qje/+c3p+c9//vzypkv8yJ36AYnvf//787PQfs4552Rn6LYB2kAGPIcT/8Y3vpFlxbNnnnlmLu9kxiVyHS1O/KMf/WhugxcAHXroG3qDDgqieQfo/vu//3v6xS9+kQET/aS/Tl6gSQAFvYCVK6+8MgNMAOIll1ySwatLmy5DQz/lkRH0A9Jo/6/+6q8yWASsUK9RVCdTlP385z+fAQ/gANrpq9s04InbL+A3cvrSl76UwcB5552XJw2MFcpAA+3wDP8BW8iJPtBXygOMAaLQQRsCP3gN+PjABz6QZcC4+MM//MP8H4AjT4zqM+auv/769OlPfzr3FcB6wQUX5EkANAiIkYlbHD7xiU9kHUOnmRhdfPHFebxCO3oJTYIt+PGxj30sg3Re1P/Wt7416yRl40QWvt9yyy1ZZ+grsgSk01+Al1tMeEZbA5D76le/mkE6cvrLv/zLPAkwMo4eQA+0Qgt0MAYBZEQr3/Wud2WAiY1xfzXtwHcioYDiT37yk3nswhMmMABG9NLtREaLsZdf/vKXMxClLmT62te+NgNX6hckOiEEUH7wgx/MkyPaREZvetOb5rcjOLmDb9CzdevW9L73vS+/AyoB3YwreEMfncQKkOELAJ7f0CkAPf1hzDLpmQ86jJqL78fPszRfT80foh+txSoHKgd+Cw4sBkQxSjgVnBSzdRyEe6CMluGU+ewBCgEjz+JEPvvZz+YlNgACxhugE5coeQ4HSt04wk996lPZUVDWqKJ79XCITTut9Os9D6XvfOc76Quf/0I23gDXP3j5K9KqlSvzgXmilTnlZ5uL5ttpenomfeFLX8iR1JWrVmUA9dznPS8N85VBo9ThVFO+mD7HftK999ybvvGNb2ZHtWHjxvTiM89Mz3rGszJtLPfTBifpM8BstdJ111+Xgeidu3alZ5zx9AyGcP4eQjAqx9+AQwAO4JKIHkDobW972zxAwUHp1IxEAlgoD/8BoThmnKDRUKMaODpoxgniDAEdf/zHf5wBAnw22mdUkXZwaFu2bEnf/va3cySGCQORTqPWHuwQBAKgABW0gzNDVtSPQ7afcBHe4PgAxjhaPuOQX/Oa18xHYmIUkmfoB/2kv3z+/d///XT++ednnqEH9he+uPQPeCJyRnQKp4zjj4e7HB48g7MHKFIe+QCGcMyCj7iXk74AiAGXgDpA05//+Z9n5y2AU5fhO/QBzKifMQMt9BWgE8GN+0eJrhEl/NznPpfrA3wAcgAN7l2EpwI7AJF6A/gEKDIpQa4ALN7lIfWhW5dddlmeYNBH+ILeu72BskYK+Y4+fvzjH8/gnnKMKZ4T+Me9lugN4w8dYzIFiAOISrsHY5wI0NbVV1+d9ZL64A3l475zQRB1E/kDoNMGeg6gR9eQIXx2ogzfeUE7gAuABeBjPPGOflHWbRSCRsojJ+TLpIvxysQEelwFMHLJxI2o4kc+8pEsV/QdXqIP/GbdyhUbwaQa4Er7TLyMFkO7k1L7zneAYvqKLWWMUD98iuNDXsIbxh80YU/PPffcrDe8oMf+OmlgLFEPdBEUINqNvhAUQF7SwU0f80A0X2hf7xH9LVxrfbRyoHLgUDnA9U1zc3Pkmj/gHtG4x4jPGG4AJQYMY4VzICKHM8cZYDSNsghgMNo4QZY4mblTXoed4d54v5kOlMgNkS2cRXOq/YT58h6MaZ5jk/8gR3qIbFHnk08/PV/HNBo0y9T98alSQGiny0n9dtq2fWu6+55707Lly7ITASAAgAGgy5Y0DisDgHYng8vbbrs97d59fwaup27enI495rjGCY5vCaVOTusvWbo07b5/d45Y7d2zJ21Yvy4DOYGbfdXg4+iIOhE5oa84QPjD70YxBBQ6UsoDGGmf6BMAk/oFifLe5UfKE2lBTkTmAHJGYgShHoZApkRdkRU8x1GxZGe0UrCl89cxI1+id/CSPkm7uiDtOD+AH89Tnv7ycq+cfKEPyBLaibbTPxwt5aVdvdQpU4ayPAMN8B3eCER1rLRh5A05octEzoiaGcGNvKdeeEkf4SO6RsSJSJ608079yIRJEp+J6LIUTp8B5wBG+SD/BAq0R73Qz3dunzAqS/0CF+hBVxhLlEeeyAkddq+vMnCyAT8BK/SVcow/gIcTBoGKB5nQA8pDO2AbnaROaIiTR+qlTwAixisABxk5GZEvglFXBeAjOsz3RImRLc+qBz7nZICyjBHacsLrGIFf6gA6wzimfiZHyBU5GX20XscU9BAxRk7UDx8BrU7sKIf+xIg3PMEG8q5tcmIn/dLD30wymLzDP3SeLQhuV0Du2gS/A/wjV2iH7+iNh53iBMDnkBO6Q3noRzfjgUN4CB1GUJmUoMv0i7LYbf4bRc/j5MCl+XtCis+dNcXnoXrUWq5yoHLgEXNgscxKEQy5Hw9n5TIgzs2IhAYyRtpcQsPx8dmlKKOEOlycCp+NFGA8XSITDMXlrJxdc7zUNh95ydd7jtKI66JYYmouFR0b/FbqjE/qDwllekJ+NMzXNbFNn8NKEWAAVomM9vvUN8pGut9rHEi+PmqcPYnquixDjg0/bbM31f1uMTIkj8p3nAYOWX64DGqkRQdntFFQQhs6Tb7Tqckbl4AFHDpM6vfggsBOsKSTlN9GugXVtIHzsg7306kXAj8VUdpdMlSnBKtxyZeyOne+FwxCN0BDHYrRxbjUyfM8Y+TU6KlO2Wi0YEZAFcFQpD+2zzNOuLw6R/7yt7RRp7yL0TuBnJFOdUAZ84wTIeUUgXEEXcpIfXA82c8YLRQoqx8868lyxyrlob/kPX2BN05yoCvyVP0TFLr0HfU7RrAjeBRkqw/2X55qV+yLeh7HU+SztsMlfregyMNIt7KIEVh5Tp1uF4p7jNUF7ZE6pp2CvjgxBIBS1q0bjhdlZiRamVmPIFwdd5zIF3XYfioDo9b8HeugX/zGBEkbw+/uzVW22fYdeFiJiOhV/3e/PbnmKxB9xJ61PlA5UDlwyBzYtWvXudPT01xofxFGU0daOk6/j8AlLn86axe4aHAFmRHk6Xx0wu5B1JlksDe+p5DPGmkALTRqlDGyRDF4vjeO2iyZaqKzrXHmo+zAO+0MDgGUvOf2GyKajfokSJrPHT/KF9s3YLIzf2dpvh6f8qm5I1AHyT7U7ERZiu52c/kYpSzBhWAmRuoEoO6p03nqZCLvdGy2Ia+iQxd0+JyysQx80wHG5wWbOm0nDpSRNvrjTQnyIQIMgZYAM0b3LEd9lvM7o6ICYmgW8LnEH5Va/RTAeJBJHdGRU879ioBZQbqgXTBjH/3eiFgEigJ6xwltCJjVB+UCPQI+65Tv0sz3kY742f4pQ8s6/tQR9Uh+OaGjnMv69EGQJL1R7nzHf1cm1Dv7wvf2NT7n+BMk8s6zMRot0BGUS4vL6/JSkBttQwSn0u930lGOGeunnHZFwO3Ew37JK/Qi2pRYh/xWT9B9aY0RX3VDHjhxiCtF8hmbpV1w8gRN7kkVwEa9j5NOb+KIPLNd9UVgLX/4Pk5GIl25bzlLXFiaH+Sl+QpED9mT1oKVA5UDj5oD27dvP7fX67E0f3EJRDXgMRomEBIkaHAhAMOvwYxOlWVeZuMRCGH8ImCKDkajyXcYTEEKdRoBMwo1GLBE10R0dIjLly7Ly1QZgLXBm80F0Dnik08hN6AUxLls2fKx42zuEc0AOp+IZy/q/mtNdF46IqKvgFDAJ3eP5lO2RF3Hh5h0YNDkEriOQxAWo2dGTChrNMjIjBEOgYz8kS+Cfp1aBFMxoqRs4A1Lu0QxBWA6Wk8YR4Co04/gD3l6DYxOUHARJxQCkShv6BasOLGgDsFO1MN5wD8+vAOfPFjEAaHmBoNmmV9Hr56ok9TrNThOlOLEKkYS40CSrwITD3kJQJQxeiXoUaf9TUCrTAS2nsrmb5dg4b16ECccjht1yT44ZmKULe4ptI8xgu2kJD4b5RoBTeSrQEnZQqfbbOCHcnQrgXaBdoyWx1UOy6NHrpwYbVRPYx1uJ4iRQaPU0slzRmUF1bGOKHv1DTnwDP+1ae65jUv7lLfPjj/1K07CBbfaLYG/tpTfBf3QI7+0DY59wWgJvB0P2rc4MY97qNVDo/8elqOP6qarFPMT67yFaf6wUgWij9qr1gcrByoHHhEHdu3adc7MzAxA9PUlANDxedI3Rmni8qAOD4OGM40REZ1EGcmLhjJGHahLoKZRlA7BBkCyAWdEN9kPOpcPJeks+I0rmgCgHFoiL32zzEZq+FbqD5orcbrjvaAkYWpAaHu+Ho4tDQf9NMo5l4gU8DYaA89RGg5Y/m+W4QG0eUke5EqE1Ojr+Jok+SNQj8vJOn4jPpGvEUQKRuOBIJ2QTixGdQSPfqccBA1ufxCECXIFTpaXPiMsRuYEDVEnVDwds05QMOpyolFJnbN1C6j422Vi+RGdv8AsRuykV8ALn3S+cRmzpDtGy6wjRu3sn/wBNEVQZJ9jlI3nyzLyBOBlRNlnlG2coMg7x6TAqQTStm+/qcsJjDyMS/H2x7Hl2FNH5UGcYAqKjK6hO4xzD+oIaOIF7tKfx9l4pUVZGg2M3xuFd2xYlzouP6ON8hknUerqQpMoZR/5rS7GOmI90ZhSVtAW+ROj0xHUO9Yir20njgFBqxPJsp1Yp2BbXjr2jfbGca4N4Le4esFnbiJw0mO7gwNPzVcg+og8aS1cOVA58Kg5sG3btnP6/f5vANEwM54/uamBN7oTG42gyUidYBPHhQMxkmTEQyeoQ4kRQo2odMQ2G8PcLIm3WwDSUb5KCbQokOVAE9/nJSeir+1m8z554ZuF9JQjmk1EtZPX6vO20ryBtDm9PWqRt74pKxDlMFR2VBxUysB22Fz2ndOSUAf1txJG3ehHdGylwxdgGTmRR0ZojEYLjlxSk2cROETQVAKJGJkUfBmdi5FV+R2dX6y3dG4xAmd/BbeWLQGDjq90/vIiRuvi51LJ6ZORxahTJbi0HQFIqbeRTmUlX61XUBGX2ykjfcpVwCl4i9FL6/AZx5PPlNEvvrd/cRwYxYvtO+GwTn6jbcddHFvK035bj30XsPmsfVmov+XzAjO/j/owyVBpB0rdUwa8O5F1fMizqLvRZvh9aUdsw++jDKSXZ10Wj+MgTtocX4LqqFvl2Il2j98ieNReRd2PfYzyjGPd8WxdkZ4o10lbOLSlse5s5eJhpf7gHq5v2ri+7hGdpLP1u8qByoHHkAO7du06e3p6+t29Xu+ScmleI+tydGm8/dvZNuXcl+azMQrmbD5G7qJjwKi6PEZZgWx0UPsBMvs7OTwBSGygJfRDQ15CzRFTDiY10UwimEZVBEKNc2tlMDsYsCBv+VY+dd8f9sf56huAOzXVTYPxIZqMWQGpgOHxKX2yOeUl//Hev7hPUEdltAO+yBv3RRpZokxcKhRI+Yx7zHRGOiGvphGExAmBoNOyyMyX9SpPQW8EVzpH5crfLlVaN+WZdLinUEfncqCRT5cvY3RIWgRf8dSyuhABjv3I+4PHJ5wFAEbVIiAwoind1gXtLjdHwBDBopFLQQP897PAQpBilInnBU++u2JgBEzgo843Uftmn566H2UqYHM5O/JdWUXQGE9dR12JoDVGqx3HTnbiXsQ4Tm3LlY8YzXSfI2Wi/sgXeayOlWB4kpwoU6aEVbfiZDbKKfIm6rxysmyM9kovddoP6VNvnHC7nUB6I6DkmbgEbvvy2rLWZd37J9HNrQQlMJd36o88oE9xoq8Oxfoi+Ix7T20j87G4vqkC0cfQ0daqKgcqBxbmwLZt287u9Xp/3ev13hCBaIwOaOz9jndBpcbOKIJODIDAIYB8PdJ4nyQO3BR91uXzlGcvGc4TJ8FpbMriDI26RWdL+aYNrpNq8nSzZ9HDS4I7n4EO09xhuHFs+3NdEy3lbtAmrAnAhZY9e5u0eIBaU+MJFuZBVN5qyqnufeN80f28VxRa2Bsr+IpOzr6au9o82rRRgm74yX/KmiyA64k85SzApX5Ai04Q+vnP99BBG8pXkCvoMy+20T5ohzcRIAuaeY+0yEfrh9Z4Ap86zRvOs8iJZUGvO4q6Ba/gDf100hDrL7WYZ+kjspV2ynvxPX33JSiHFsq73cS+ChZjhIwylOe/UUhk5GX5jgNBqznAoZ3yUa6TIpPyxvt51Xl4FCOAeaLT78/nGKc8ZazffYVRd+A15fK9t+PT25aP941GMBzlhAylJ/ImTl64P5RnaJc6HSMC0zgRgDeT5Oo2BekQnFEW2SpXaFEnHUsCM96p32QR0GuaVJf2GSeUEYTZV/c6Q7s6HMEwn+GlqTX5Wx1wwhMnMk6m5T08iHJykhmX1qk76nCpY05QHYPy0mg5fEGPBd8xsq49jpFYgWuUT+Z/ERGt94hW5FA5UDnwhHBgMSCKocPZ4FgFCRpWDJyZPIycCEJw4ObRNtc891Oab9nohpEZ82hz1x3laY+yXDFiakejNTghUwxCGxeUY7ihhbsPY2pHnRv1cece9ylylx7luaePZ0xHqBGnz+bd5o5BHBWG3jzdXDgtWBEgQAf1cuE4bZnXG/px0Bp86MGZmNudvtIXc0uXWWZ4lvahnbp5DjmQQhS+2FdBG/0yjzZ9NSe5vIR2nGZceoVurnYxdaC546EdAAu9ggUdoH3FeVJeWqAH3hht5Vn0gLq55xPaKUPdpmqMESr1zXzq8M084GYPioCFdugj/9EdHDb3WUpTjOLxHLyEFnjpQSfuUqQ8jrwEFJSRL/QDgIuO8W4ecMEoOo98oINnuO4MWuSN+d0F3vYVOUEP38MXeSNYhIfQZapJ9Zj2oSXmaxcA8k5f0Uv4zjvlKQsfkavROYGTOs99luow9cMbs0iVIBS+U56XueOVaznRpKy55vkNWszv7mE+VwtoHx3TdsTy8l3bIUCH99RPXxkH5ppXroIznqOMOsM7PIEW/qvz8p36oQU5IVdoQ0aRNx4com7lSlnuNeU7dAD7Rzvx1gxtmXYJ2fI75WgD3demWrd54+G7ExLth+PPySg66ORVHssH5CT4pvwcqwqd5rDmeNXjbu4RPW3TpvcuX758V71H9Alxx7WRyoGjkwM7d+48i8NKZUQUg4QR48JqLpbGWGKkATMYW4wvWVe4xNqc4RhNfjPixyXmZMnhebKXkI6QS7tx5EarMHqUp34yMZFNhb/JxGTOc5yJDh+6MMCARC6MJmsIAIRMQ6S5w4ADBN2bFx0+KTLJ8oNjoH4yteAQXdLXgQM6oIdsJ9DOxduk3aMP0G2k1kgJBv/GG2/MmYkAIlxgDT1cJA+/oNloBjzCSZESlHSEtMWl6uY8N9om2MVpmmKQLDDUAx1kYwJEGSWCdv5DCzIzTze8JrsPsqKvMdc1TtVUkOSupg9cNE5GK7Ku4OCMBMIjZG7SATLqwCPKQQuXfBu1QlbUjRyhH55fddVVmXYywJAtCdqZkCgryjshQU5kKKJNZITeIFcjrU4a6CsOGZ2hz/QVWmiDvsYlaPgJLSRAIIMNl9qjt2RtIkEAjlkg6lYFAAg8IUsOoIKLxsk6xeXn5jtHtoAHyiJ7yiNbeAPd9JWJAzrjcrRRZWgn1SRjBPrIwINso1yN/AMsuawduZLpCaBFX8mABMhhbLrE7wSAC9LJ2sRz6CTlkZfJEAQdPAf9P//5z3O2IfrBJenoAWks4avRxwxa5uZyGcYrfYWv6LopOCnvizagHUBMFime4XnoQOcFZ/CesWUkkckRcqI8fKMsvEFmMWJMX2kf2qmfd/pHdiJoMqGA9gA+Qzu2Ax2DR9gw0gmjw+ijd4BKO7LkAnn0ALqwS/AFfUDP3Eph1BS5ogeMKXSD8uixcnKp3vHH+KYsNDE+KYv9QG+MCDMW7Cu27wtf+EKehKMH6Jm2xm0jyJO+URZ7Aw8F8bSLjqn386s7JRAdDq887dRNf1uB6NGJxKDgcAAAIABJREFUDWqvKweeMA4sBETdt4QhxIlg9DBeGEcjFhhQDKApD3EklMepAGJxmOTGxrkAhEjph/FzCdplL4wskQmAHKnrqJ+0dTgTjL2G22U1DDLOFaCIM8HIUpb/0KfRholGfABQ//zP/5wBCACLlHs4Hz7rpFzyA+BgxEnpBxAlIw3pDklL6J5C92nRFvQCzHAOOC0cGykJeaev0jGONGQekZYSwAVvyBrzZ3/2Z5mP7q2jXiOLOBPybpMekf4AiuEl8ohRP090OwEAJOC0SfGJM8QpW79RUWjHaUIPIA3+/dEf/VEG9TgulxDljcCSlJ3IjNSO5poHiAqIfY7yONnPfOYzGZCYax59MEpjWd7hH7QAQPibXPOk4QQguG/OaJsTmA996EMZgABScOCka4Rer2yC78iN8jh7cs3TZ/h96aWXZuAqsIwRV4AFOklaTfSf8sgJ2s1UZYRToEuaSUA3baHr6AEARxDthAr+k9nH3PQ8f9FFF2W9BOi6fcLlX3hBZh9S4JIKF+AJKAaEALyMtAlcrP/9739/zppFnYwP+APtcSJotNhc84wtaCeFKOAP3hmZcxWAv8k1LxA1dzyTthjNpW6eJ2L54Q9/OE++0FmA6Dve8Y48/ngJ5uADfKev6DzAG71Cx5hQCaKN7BlVRK5MSACL1PnOd74zg0VXPJQT+smYo5y55hnff/Inf5InhE5GXDkQuAJysQeMF3QY28EkwCupolzhHzqDHkAftoPyjC23NDnZQV6A2//4j/9IP/nJTzLvSO+JbE2X6qTUSCf2ALnCI2inbiYNjJEQ0ZzfToCNxI6iA8gNIE4djF1tTrZNZa75GhF9wvxwbahy4KjmwEJAVOfAO7NrwA1GEiOPMQMw4Lxj6j03xMtQDCWOFoeL48FYAp58Ccyoh6VBImeAOYw9DpbIAOApHlzR0VL+2muvzRFRIjBEnmgDY0y9lnPjPnUCQAAsRDEAZuRVd4+lYMi/cZxEk3DiOFcAEcDSPrpVwD2j1AtoAZwTTcL5uFQWHQmfeQZHiHMjIolDI+LjnZgu5bvvljI4ZMoDcAAU8MZ7J41WuR8OxwZvAAmUITc9kU7qt6xL4siCPgIWic4hTycAOm/BmSCE8uQNp684e3iJk1Vn4h5BwCcgDt4jA5wfkTkcIIDDJWL7TP+gG/r5jn4CvOW7dQvUkQO0ELECnKEHAAV1Ji7JUh+RTfqKbqJbTHiQlwDaKKrACHCAI+c5ysFLAIIOn3faEjAStQaEoD/QAvCL+bzVBegX1ANeeaEzADr3Fke+U57JFLTAH3QLYIbuRKDonmSeBXDAd/gPCIEeAGZ8uR+SfjBO4SX6g64zBnnOQ0nuVeRvwCGgEl4y6QTEoTeCXIEWcjPLERMp+EObRkTLfYryHdrpJxMGdJjxwWqKEzvqd+8rbQCsGCPYEFYhLrnkkrw1Iu7NjSCNCSnjFT2AdiaZRBfVeeqkDScwTEy3bNmSVxywBUY4nbDzTlv8hx/oDbwE0MJ3yhtZpg0nAq7CMCllIqAtY8VGWarDTsixB4Bo+oA9RU7ojRHxKF++o5/IBX2nLiaQ8I5+a6NyWwdGRGuKz6MaGdTOVw48gRxYCIgKEHRC5CHHuWKcXbLCMbDcZL5iowKUwSADKlim4lmAEEbTSIOAQmAm4KUsz5lvWScbDbe0YfB1PO4NdJlJI67xhh4AFIACRwW4xOh7F6LRRyOetAG4ASwQhQFoud/TaKj9pU/UQ/QUmigfc8dHQEe9lIeX0GOeboBZBKA6QSOYgBAi04A5wCKAmxfl6KtRPx0v5QEggE94D3AQ+POMMqNN6gRU4tjgC+DDS9rltQCKvymP46cPOG9oN1qtAxcU66iZyNAuckIP4DORKcoL/l3mBoRAi3s+qR891CHHSRLABL7DG2gGLBqtdLIguDGiBN+hHR4iJy98jyAOmgCXyJ++MhmDdnhjJN9h6n5CeMAyKPQAWAAHLlPHyLITDOiCDsAQL8Cfe5AFWd4968TBrRf0EVoAuZSlnBFjdZ42oYUxqA5TP+Udx4Iio+lscUAu8BxdcPzFSQbPuh8Z2pENMqU8dEQ58ZxRRgAQcqJ9aIefTCjVLflvRBU5QTvPE4X2UJZjnHqgj/LqMHqMrlPeyYq2xvGKztEudZtr3v3cytYx63YKxim2ifGNjgHgXCVwDKrzPAsP4SVlGCOuRlA/tMZ9sYJDJgLoJLyhfg8bOiFBrk58GduME/QAviNXDyta3kknYwk9czzQHrzn//wNF1w61z5gj+i9w+Foy8b16//m+OOP31H3iD6BTrk2VTlwtHFgfFjpN65v0phhtHAAOBsPzGCcMZQ4QY27jjIuJWI0BTxGKaMTEYQYlXEp1eiC++MEKp50NsoZT9xCn4ZWRy9Q4x1AZtuCK8q7RK1Dpm6BhSDZ74yyGj0T4NDP6CwElPHqnQgWKSvg5TPlbF/gJt8FpDo5+2Q0UeBHeZybACMue0OP4Nn6Y32CWB26QCKCFXke+xxpddz4neV05HEiEcFzyTefiwAYvgME3Gfp/lP3CrpnVGAACPAqMfnIb+iPAD7yG4evjqlD6i18khajV8qPOgSMAjXoh/eCW4BLjIDFfavqf4wKypv4XZSxe4Lpi1FH61c/o36h95RVbwTEjiXpoW/eaBHlTvRN3ggU3foCj42SOiakK+qf49l64kRC3Y/6pT5SXr1Rf6FN4KrORV22LcpAiyBU+qI85X8JzB230ks5AaDg1n5G/jkJ1P4gK8pJu31Bl52Q8rwyiVsaqMOofvRJUWe0ubRBWWQtfxzDbvHwEB2/MylhVUhbneXBzQyD/nykv9/v7x4OR1efuHHj/7N69ertFYgebcig9rdy4AnkwEKZleIylgcJdI46Og2qZfneiIJRGYyl0VEPvvCdy0hG0njWdiLYwqC6pzQuxQnsMMxey6Jhjc7QJTzqpp4IgnROOjxpN2Jof3WS/A6wEBBZXucUo4DwRrDJ85YVVPCO46GMzljHI6DyXf7ytwDLaEcELDpwAYNlI1jQifOcwMX+4zgBcYLz6GSNzNoPo29GjpxoGKFCJpRVJgJSHazRLJ23ztjomTomUIdHbkVwguC+yzLDj/JCD4wiUb9ZjQQVOmvKuS1CvfQ+2ihDaZQvAgzLCr7UTUG2vKIPAiX7H/eOQqvgKYI9x4PyVT+py/LlNo2o20YS6RvPOrEUNFPWMVQCSwGqcuMZQbZjXP0l+ksb0qReoVPU67K9wC9OFMuJQDl25GnUe2mNcnFSEqPt6K4TJNtxwgMvpFd5Rh1UhupcGQV1/NmG44t3+us4EIQ6Xpzcqg+0o31ST+yLz+gWoFOdclwaDXUSId3xLmOeEZhG3bdv8R7Rfr9//2g4+vzqjRv/xwmrV2+rQPQJdMq1qcqBo40Du3btOnec4vM3cs3rKIy0GcmIxlSQhUEVbMT9mToODfgk/kYgK0CKYME24nv8rGPVuRspMJoI/dAhENFIR8BnJCwCpugA/BwjGDoX2jFqVjquElz6O/TbpnefRuAnryNv5B206MB0aPw2icd8Jw0R0OrMdEiCIJ2wDtaI0iTe6swFCTzrUrKOWd4ok8hHJy7SYLQHei1PGQGHADlGyeRZBDLyLkYyo8OPy+SRp36WjxH0CMAFFwJleAAIAJxZPupXBJGChqgjUR/iRM8+OKmIEw51P0ZaBerqgwAcQBZXAwTpJQ0RKNmm30UaoqyiHVCW2oH4rAAa+SkT9SLaA+t2PMuDaHdKPsR+CIxph5fjXjtg2VgvQFH+lJHW2Jbjyyh0XIaP4C/KMEbL7Rvv0Z6qH3FyEGURJ5f2w7Elzx0jykmeamPUBeqyjpJmIqJkp9NGAEQHw+EX1mw84b9XIBq1tH6uHKgceMw5sH379vPm5ube0+v1LnTZKgIwHZfOuwQoGi6fiREVDX4EatGRxWfj9xrwaNQFRJYTCNiu4ExDHw1/BDgR2Gnwo/MWhFhfBDOlg4ggQkAUnZmOQCdm274LXOLdgjoXQUYE3NGRWifvOvi4NBgdWHTkPlc6XWgBzHh6PPLTvkUQozwiWIug2GeQfaTLOqIcIqAxYlPKqdQbgaFRozgwdLIRSPC8uml7UdbyI+pc7I/1OxER9PA9fHN7xiSg5XKpYLkcxCXws6/ywDqVSSlPdcboqn2Jk5BJYzrqb9QzZSq9ccxF8BO3gsir2HbUV1dBKBcnGSUN6r2TG3kVx2HsvwfFIviaZG9i/5Sdk1P3FKs3cbIZ6/VzLEddcQm9tFlxchltqXqrHhuZFTRar7RG2Stnno2TQGXsd467SFO0l3HiChAlMYc61x8MHhgMBp+vQPQxd7m1wsqByoGSA9u3bz9/DEQviEA0ggMMltEoHYcGtjTUMQqgQYwALgKR6Gz8fqFnjLRE5xZn9zHapKMwcqBz49kIUvyeciXQjsBH51uCFB2iNJURsQh8ohPyOflCFDEexJgEVPxOmkugasRvEmiIsrIPgh9/c9tEbDsC5kkAMjrhCDbtV5TVJLDF7xFkCWJ0sFFvJtWpk466ybPwMupWBN2RP9HJl8A80l4C2ggupD+Wj6DPPqpD0fn7TBxrsS35X8rMSUAce4KnGLkWAJc8jmB5EtAqI6COD8dYBDyxD3FFJPZbfTdSKcCNkcqo3+W4Kv9WF+MYVWeinlqn4zLyoWwvTkr8LP8tq22LuizAjTZCfkX5KUPHjCs+0qZ98xn75rgq+SwNUa9Ku0FdgvI4uZk0lsgzn/PKjS+0JyKaRqOrN27a/D9WL1tW94iWzK1/Vw5UDjx2HNixY8cFc3Nz756bm5sIRHUo0WkAWlzCjdElDJz79fgewx2XhfkdkBDBT3QqtOGyvoZa5yfQiobbQya0RZ3u0StBlU5KenSYtO0BAYGL9NCP0njH5Tj5IgAwlaLght+9XFqa+c3leNvjHXo5RCNw1fEKmqXbetxLC29Kpx7r1/E7waCs4NxIJW3RvtFQD7G4n4zf45I4z7mnTudI/fDRCFyMoMLDuE8u8j5OHnSo7mOMS/qUi9E+QaMgANr9DI+8JieCCyNy1OteQJ6Bdg+9ReAmX6RLWdhXl2jVOyNbHhwx4sW7Oq88pF9anARBrzoWgQvlbc9xpewp71hx76V/my5XPqvb7tuNcqVeD/yp2z4nGIr6Q3l0Xv7wjg64f7QEj5R376NAiHevY3KsqeP203Gi3hh5Foh5wE7aBXTKJQK7uMVDHTACr4wioIxL+5Q38i1f5Idj0Jsd1B3lShtxT2e0B44v9+hq2a273BalHriXWT3wvZxca7cFpfweQXCc5BR7RHcPh4OrT9x4Yj2s9Ni521pT5UDlwCQOAERnZ2dZmj9/oaX5cilKMBLBKAZNZ4EzBiSaw5yTtwAtUyNq4DHIfuYQEFfTsKeNuijPfYo4KstQv6AMp0AbPIcRjnm6PdwEnYJQ04JCE/WZn9lMQxG08AzX8FA3fcHZcT0K9BhtizzBKVAeeozIUS/PCPwEy4IP+srVQJSnHPSUJ7oFLPCEsgJvykqLUR4dF2XNux0PiZS5tAVh1Il8TN8Jb6DHC+R1/AJuy5sbG5lSNzyCJgG8Tt96PT1OWXjDFoAIANVNaJEe6lBOThgiGFK/aMM0i2Z3onw8FewkiWfgPXIVhJrdR33RUdNHdQx9gyf8h37LQLcA1sw65o6nHDyRFmmQN9QJX2J5M/vI73gAD9rNwU5djhF1Mh6WghbpV+ehR97HiBttUZ6T1bwzxsx6BT/d/yqo80CS/YUHlFcHpEMwKV+5QohneMED9Az9iZFHxgPtw3fk5IFIymkPjCpSvwfsKK/NcXzDnzgZFNBDP7yhfuihbmjn3ZPn0Bz3lpvxyUkjPKes16IJrtEraOYdm2A56PBWAkG6Ezf1kTHOd/CF/7ycgFk/OkP9cYxQFrlSf9yfr80RnAt6jahHUJqfC/eI9vv9+4aj4ZYT1m/8n/X6poodKgcqBx5XDhwMiOKkBB8YVVNQ4lT4LV5gDaEYQ5wlv3MxNnf14eC4s44sIOaON+JmxIx7GinLvYcYWu7SM6e693cK6vjd8tzth1OjbsrjTOL9oNQP/dDivYRcO0VZrjAR0MWlTZwQdx5y/x7tUMa7/UwxaARJ0E02Fe5IpC3qJ5sOl//bzxilwkFBD8/QF9IvmlvayYDvOEBzevOOI6Kv3NsIgIp3YOIYKU/d3JdK0gHq4a5M+ovDsl6jmeaN52ounkFO3A0rbzzZb9SU+qGfOw95Fjooj1yhBz4axTI/Og4WOcEzynLvITxCn2J0DlCAU4Zu6odWytMG91pSNm6tgBZo4E5FnoFWeQk9XsFklBi9RBcpD03QAC9pA945kRIgUIZ6vXcU/nE/JToQc817dyY6jw6b352y6IDAPtKDHKkfHYAeeIOczJFeAiho525YZIteMg7ho7zkeff3ChChB77DI/hBWfoKeLKvRuSpXx2QN/Ay8sbJGv01/zoXvdM2+sUYoa/IyZUB3gW58JE2eHmPJeWNpseoLDSYWph2ubuTPvDflL9GINEZxwjy9X5Y5ERf4YuRRZ6hPLz0HlH4oh6bklewRl+pEznxHz7Bl2g/0ENeHjhyfN9yyy35O8Y25dVhgTdtMP6hHXrQeeh1DDrJc0w5cYEG+E4/4AU6g5xMnSxoFYhSt5NFI/e0C5/cEpSjtO1WXJq/dzQcXbV506a/Wb58+c56av5xdcO18sqBo5sDCwFRl2xw4hgtLq7GCWCEMXReqAzgwuALEGLEzzzaOEQcCZlXuLTbwwFGHHBUGEvS9JHrmvbIwkQGHoACjsTlQR0boIlc1GTg4WUWG4yyjs0IAI4CJ0KmJFN8kn3HrDcxEkx/KU//yKTChdc4Bugh3aGOzaUuHBvRCeggOwrOzQw88MYoiEvH1I+jIuMUz+BUTH+Ko7KvcckfB05GHTLH4BihnUwwOM9JfeUibTI3wU+cDVlpyKICuDQS6RIyvCcrFPnOeQ6HScYesk4hVwGFcjVf+2c/+9k82SBTD5ldqF/wBE3wRbmSMYb0i3wHDynvRfJGfFz6pE6ya5GBh7bJxITeAHLhvXykLoAuQJHsQcgVEEF5UiQKdC0P/V4yTiYj+gpAII0laWrdGhGjc8gJGZHRCv1BPm95y1vyGECHI3CFFspTFj0AJNBXskLRV2k3Eg2QA2iRypTMN4AG0nuScQid96J6o3/Uj06iN+gBsqE8GXgEi0ZnjfgBbEiXCvhDh8kIRHn4JNDiHV0wra0Zs0hWAe1cyg/tRsaNKtJXMiVBi2lqyVLF+EOm6iV8ZzwD5tAB5MqLflK+zB2PHkAPtMNHMitRH/pOBi+AvffHupWH9kk+gT0gcQJ1vvGNb8y2BnDmZNAJErRDB1mhkAHjFVoob195Rh0GKJI4gzS+6D/ZxLAH6I16IIj2onz0gMxQ6AjjFfsEb7z6Tdq9iB9bg41lfJJyFh1G5+MyupFidPGTn/xk1knqpH6eod9xC4urQWTAQqeYKEAnkxmALLI169dwxIX2+4HoYDC4ZzgYbNmwfsPfrFmzpgLRoxsm1N5XDjy+HDgUIIpxxcATGTQNHo4CoEGWHwCOL/dFYWAxxjhCIkQYb9LuYfwwli6N8pxL4Tg18lHz23nnnZcdIU7f/XYexMA5Y4Qx3oAKZvU4EgAX4MJoX9yHiSN83/velw0wBhtDT/5qAIj7zXwO2gE25H8mogSQkJ54MMZlccoDFAFEAFccFDnMY45xnQJOFH6Soo/0pIBYQB95t3U8UeI4DoAETpC+wl/6SapJl++MKroflz5Snvrp39vf/vYM0MwGY8SPunmRY/7yyy/PKT5xyuRHB7B4Gbr72ygLvYAD8rvDU1IXwhtAF6+4Pxc5UR6AQF5y9AUwBN/J9uTWA+mw/o9+9KOZFr7H4UOPEUsnSE4yAAmXXXZZBt04VQALueZ9uZ9PAEVfkRNABAAH3wHTAAonF8gKOQFwAImAdEAgkbO/+Iu/yE7d6KbLm/SbSQXgifoBLAAEaKF83KJhZBEQTf3kj6eet73tbRmwAHjdZ+s7vzPmmADATyaF5KaHnwIQI7/0gzEEyPq3f/u3TDtyNSe5V1DFqCi0A4SQK5MpxityJYWoYMgldiN06DB6BqhG/tAPj+K+TLcAIHvAE7TzHbyhvHx3/6o6AS1MSplQIfuLL7440w+Qs4zjlWeRPxMYQBdg9U//9E/z5Aib5ctDgYw/ypkmk3LQYgpfynuTBZ+RJRMS7AETJSZq6DATSAG9e5ChDaCLHnzmM5/JvDDXvOmN5Ym2z1zzgF36R/3kmoc30MxLW8Pf2FPkymQK3YIWxol34bpVhLbRCSYM2EWBKBNb2sQmYHOMkhZL8/eOhsOrKhB9fP1vrb1yoHKgyTO+6B5RmIQTAdx4VQqGiwgKAJRIi/ndNZi8YwRxgDhaHCiODSeLQXQfWDwEQd2APpwJn4mG4iBwuDpAN97jJIxCAgBxNpQHUJTZSTwsgvMh2oNzBrAQkQEAChDKQxE4HCI4GG2jDjgqD97gTHjWaCrLcNACMAI8A3RxiAJQ6yfignMACAG24CP9xJHwm7xxryl8hHYcLeVpH7BljnF5IgikDgAiZXG2ODMcFTS5/y0eYoJ+gC7RGyKXOFdoobzbJuJSK46QSQD51HFm8JxoDE7OvcPQTr38pzx6AJjjM3RTHgdIpExQYeSVZ+Ej/eWFjIig2j91SzCHrhAlJCKGEwfgAKKZHMRDQNRPP3DigBsj4/AGPRbgKi/BN84eEIIeALIAZy6BGiUWuPA3dEA/MiCCBy2U95CJkW70lP6Tk5wJBnwwKucEwD3R0A09ABxkKtgios9EED57+CYeXgFAqfMAFvjuBMAJgwCQfrMqQXlopxz0EyF3/Al0oQWa0GGAJfrJ5AtQbITN/kIPfeVv5cpn7AH0C8ocH9CDHKGFfsIf2iL6i64ZIY56AL+YACInJhqMOyZrphS2De9a5W90kokygJfJMTrGxMRIpZNf3tVhQDd2gX4C4rBN7nkVnCsL6sWWGRHF3jA2rV+d4XfkRHQW2tEVJncAe/cU0+e4N5oJErTQB+wptg898MCWtsnVAAAuvwlUsZ3YBSbK2M48SWNpvrX/1PxgMLh3OBxs2bh+Y03xWZFC5UDlwOPLgYWAqFEqT5VigIl8RMNLpDBels0zLg3xjuPCqQHOAHMYWcoYVTSKQBvudSQag+EHHHh4x5PUOk2dBI4FUIRRdT+mp091Pp5YNeqKg8P44kS8u09QI6hzOR1aAIo4EOo3giFokUfU4/IjtEM35Y1IWE6Hwt/QA29wKvBGJ6UDj7zkOfoF/13KN+okSKAPHrDgWZwN9UObud1tF/4bKVRe9BOQDthCTgImT9ELGPmeF6AInYCP7j2VP8jLcjpFACCfY2pYAEzkCb+7zw7gxws+Cm7cExgjbuifez/53rz39lWAQ3/NMiPf4Tm89/CNYFjA5eEP+go/oR3HP+l0tEu6cV+sEXH64Yl2aDCyz/eUZ3zwou44nuAh+hFTb6LzABBkxBhRb7w5wDHicjQ6jJygHVkJbpS/Y9GDY8gJXWaMwHvBcASKUWbKyX2zltNqUdZDjfKGMi5Te7gtg6HBID/G+OE5+I7O85nyRqzVRd/dO0xZQJ3jm7pidJDP8YAcMoU/AFB12MOQRiCdXGvLkAdycp+qW5JcVfE5aGP7EO25rUQZ2U9468E1aGFCCO1GuJ0UldFibCVleQbdMF2nhyUFrfLHfjJOnJgzzj3Uaf2DeI9ov3/faJS2nLZp0/9ctmxZzTX/+LrhWnvlwNHNgYNFRAVdgj+4FZ284IN3wScGVCPLu9/rjAWJ0cBq8OOSJyBI0KTz07FQr8BCEKYzsIzf056HboyAGkHSAcaDJNJSguzo7OWDZXEo8gg6PMUdQZN8kxaetV/0lWfkF7/FTFBGoaiD710SFNhTPqbzwwG6rOu1ORGc067LftDjyWiBsIBCZ2Y/pNflWvhJPdZFeUGsIET+26b0eFDCCK2HLFyGj9FkU6sqYyNQtheXmY1aCyyVlX/HPcEeNIqTC9rgZZ2+KxO3QMgD/lbnBYACvgg6fc62jKhbjyBIcBOX8yPoUi/pp+k1aTeOA2ilXnhslC4CecGx+uvEQdCoXqmTRlqN2FNenVGPlWMcf9QDePO0foxkuyQsDf4WwbF7U/nO+tVjZcT30OKBJCeAEYTGZ6IexENMTkAcy4yzeLjPyDQ8V9+dqLuCQTuuHDm5dtzLfyPEnnB3X7jAWb5AvzyRx9rZqEPahMhH6qD+eBDM3x1X0iU/hmk0v61i0O/vHnGP6Iaaa/7oRgi195UDTwAHFgKiggKMs7N2HbpRrgiGIkDQgEbwEqMYEYjyWQNpedqMIIUyOgwNspEHjK0Oied1lDpUnVF0sDp6l9007rxHMCuQi5EyeREBcQQ60gDN8aCB4EY+KFrBuM5T3tI/gUvkjwBR4CAdAjLlJl/tU1QlAYt8i4BH+q0Hh+u+vAgwBILKLAJXI83QwGcdq6Ai8lh+xn7JuxgR8pnokKHH7R3SG8vFKFV0ujpx64ogJfKrlL+yE0D4O98bTZcO6nH527ZtTx4L6iOdcYm9lIu8dsJju46Psh2eFwirD7Ztm+p2lLsRO/nkOJc36lrkX+S7uqHOAWadGEV9QXbmSI8TCXnpuOKdsupf1GX7FXlSTkwdK0QMAX3SEJ91vKlTtKEdk46o89IQeR6joVGHYwTUNqMN1DYJtOU774B4QXYp32hD4niP5QTSpV7Je+3NiOvsWwecmr9/NBx+fvXGE2qu+SfAD9cmKgeOag4sFhHVWAoCI9jUcAukoqMrIzpGiyKjo5OLBlVnp5O3TaOq0ZHpyGPbfDYiEZ1uKWQjPNH4RzAkzX4XwUt0QvH70hnEaEYEUDGaVzrFCAyMBkcAUzooeJUyAAAgAElEQVQUn5/kGF2iiyBBMKVzLGVCfRFUAUTLSYBOWlp11PLbCBzfezNCjAzaHyc5JQ/VH/kZHXxJrzoao2lGtGJETL2SZp21oMrnY33yQp5JZ9TvKNeoK5EXEQTH8iUAjnL2s21FHinPCGaMQsexxDNxRSECuzhuo95O0vMIWqOeQZt7aSOYLsdMCYZtT92wTidrEYj5WwlOI83l2BZc2V9ky39Arwf7IriOfOQzbbFE7oX9kSeuAFinbcnrqCvxtyhro6jqHnTCI7fJyEv3WMfJL2XLKGm0f9Ia+VOO/9h3xxZ7ROOpeTIrjdLo86vXb6xA9KhGCLXzlQNPAAcWOzWvA41RK0gywhAjVjq2CEo0ihFQRUemUY1grAQlGvMYxYts0QFHY1yCFUFIjNTYZgRyEWhHIBodZHS4ZV91wDEqqWOKICDSYdl42jwCNfkaI9RESACIJRAseVA6xUiL9MRnYgRu3kENBvN7XeMStcun0Snyu9+XIFLgKw2C1RJ0RJAVQVt03vZbUKA+WneMjpYAqQSik0BPCdhKsDtJpuWkQ/2JZSMgiHonDRHw+ZwRujgWyxsn5FN8PtYfgZkgZCEgV4KnSSBRHhoZjmM2AqFS/8pxXgLGkn77JTiM0eYoa+Xjd7xPWrmw745nZYb+2Be/8/qm2Ic43qOOSFeMJEf+T7JH8btJ41Q760TESZURTvswSY6T9DPaZ0F9qZsH3CNac80/Ad63NlE5UDmQObBQrvkIfCY5egGHBrEsE9kbDbSG3u88kc3fEdzE531mUmSmXK6jLEDNvXMxciEgNVoVHVYJnKSldDg6swh2dJhx6Vqay8hTdJo6G8riCGNEJALFElhxmAMwUoIsaRPoClbj3YLWK9Aso1Ax2leC9MjLcvmWsoLL6FilUZDu5CNG2UunXEaMBT60WfbRv6VHAFKCnjJiKLBTbyOA8tkYOYoTkyjTqP/qkHWrA/I6/n4o5kc65IcAIp54XwjQlLoeAbcTjqjLgr0IRK3bCYZ6Tl3yM26NsX9ul4hgUT6VdiGCy3ISWk4IbD8CwmgbIrCN4J7vy60k0gpdHnZSNx2PUf/lGf2Nmdts03FdAr5y4ko9rgTwWZshj60vgtvIl7hSVNpIyjlGlFEEm1F+sf/WMwqn5vsViB7KEK1lKgcqBx4LDiwEREsjV27kB+RoLKMTj8DDZWT3WmFEASBxb52OxJPLEWi4xFo6BIyohxeMZFDW/+wDc1kt9oMDL+5TpE4PlkTH5meArH2GRp4TNEeQqIP1oIlOT9ongXgPYbktwP2wHpgqI2O05wEJaTEyEgGlAJvnqdsDFWbSUU5xmZOy/O1EgLbgi4dfdKzWrZwErC7/K1vq47/73uyrQNFy5TKkwIl3D/8YSfdaK0GmeucNCV7VJGClDfkTgbc6w3sE3F4yLoC0HmWqnKhXvVFvdegCiXhwiec8LKLcBB625Y0Q6o3jI4JQwQV89cCLkyj3XkbQxmflqS5EvVE2ERzyGVnFyZQ6HIGadDm24/iTb8rWseckhDEpQOK7mIwhgkxpljfSXtoOQZt9Vcesy/Ed7ZN6Rt1xfHuoy99LwAdN3vIAX6RF8Opz8tTyfI9+uSUg2rI4Ht0rG/Ug2lfHOTSj91F/+S0eToz2I44raYN22vOw2fwkKxxWqkD0sfCutY7KgcqBQ+LAoZyax/BihKMTxGByvUuMpOhcaRinZv54jCdRPPPBe/pUx6ojoQ3zr1M2prizM876Te/I39TPqVxzRbsnTWcCLTF3NUDVU7y0E6My0mIaUfebSj/ldfRGGygD3fRXB8seM9pwH5wAm7+5TsW84TgVc8ebPjVGkmiLa2nM7Q598I9nuI5H2VCONs1L78l6ytNfrqfBIeqYjFrBG56RJnOpm2NcmQouzNXOMzxLOXkTgbTRUfhuyknqgieUjwBNh6yT5RmuHOJ7ysY0kO4VNioI3+UN5amX654iCBEs4nzVMT7DF/vrXkeBN89E3ri/EFq8qsmyOnj6aS54+mJudIGIIITy8IeyXFEkCIEGrvqBR4Jw9QZa4D1l4Q06IC+N0AmOkTn8UYftK/QoV+UvyJX35jCHj44/T+kL8HhGPRCQQjv184yT1DiuHH+mw4Tv1g8tjjtBMn1EtoJ5vueZmNjAKCRlTEPswSj10sNJ2gRkoB44VqADXkI/7XhAz0mVud1pQ75RnmuWTGms7tEPrkKDj/IWGrQH5QQGuqif/tIufKdO6dfW+By0m/eez3wfbV8ZITbii655FRt95BkB/3wkOab4rBHRQ/KftVDlQOXAY8ABgGiv13vP7Ozs+UaRNPBUr2HmAnDursMIYjwxlqQB5N5GAYhGkN8xxtx3yCXNOBQuvudCeO4DFHDFKJs5w718mTtKqZ87MDHkLuXqBLkLkkusyfJD+9TNJew4FWgy+oKxNZ8zl41zVyZluOORS74pC91GLnHgOBGy3nCpOrTjcChv/TGiBK8oz8Xn8AiDD5jggmkuA6evcQkOeqCdslzg7z2iXGoPLQJjwQ31mTOcpAI4Hy68pm4mAoIQZCWY4KJ5LtTmP7zhcmz4KBg1KqWcuAuSC/lNYwnt8MaL2yknWIAflIeX0IVckRP3EuJsXcKEL9AK0KJeLibHEVKOS/O5i1E9MCJLee7UhDfQDp/JCGTOdsGibUALNEA7ugYvuCgdmgSvgj/agNfckwnt6DJlKI9OOmmwbnmDvkAP/UAP4KX3SBpdN3KnDkM7n7kUHvqhx4vDBZbQQp0ke4A38IvL/kkMgFwFCkY+0TFod0xRBr4zTqDLSDPloYf60QNSiKJvlIEe9Bi5Cv6dyKFnyJXxx9jlbk30wPEaQSVyon/IlfKML+SKDsNTJkiCHMc4/EZ/0Xl4C1+4BN+7Sp2cCvqQK3yEP7SNnOANtHuKXJ2HdmihPO/wGlrinbi06aQQ2rnjkzGLDYEv6Bh95Vn3I8NTwTz1kl0OnYNu+Mh4dXwbhYQ33FWMzpA6l/5TljboK+XRRe0ZvEbn7asXzVOe+0FdyldeprVFh7FR1Aft8FPa4yoGn6kb3UEnjLhSPzKmvdzGoM+5+f255geDB0ajIYeV/vsJq1dvq7nmHwNnW6uoHKgcmMyBHTt2XDg7O/ueXq93XgSilsZIYSxx9rx0YjhRXhhBnFzcK0VUAoNN5hXSTGLEyYpCRiCcGwZTMCRgwaiSDShmViKDiZfmu4xkBAGnSYYcMrtg1CnLfwCXOc+hz+gHzoFUihhl6CUDD9lUMPY6e6NggmhSiNKOueZ5hrrjsrIRELK6kEXKzErkRwco4CgEUC71AirITAT9OAcyu5BVB9pLx4YjxImQeYVMMMjDXNTQFe9yxHEqK+omUxL0kg0IR+5l74IK6EFOOEzzegNASaVIefO1C4oBkoAaJhdk4KGvZoVCvnGCIS8pAxgiSxV9ibnm0QP3GkIL9QOeyBrDBIMXGWzIfgQtXiJuVBfeUT9pLwEV6CbZgMjCY1Q0LiWbxhKdpM9MGM4///wMAAVzRsHgEWAInpMRCBkAbEi9yITE3PROMgB/8Aa+IyvkgFxJ7whPmWA4qYMm+goIon7K0y7ZuKCfdpArL5f8GVOAUPQGftI/UuCSuQkddjuC0VB4A9iCN4BpQBbjg/oBiryiHtBXADFpNRkrjFPoYXwbAbY8tKM36DvjT3CGntnXGP0VnJlrnr6SMYu0neqY2x7QA8oD5NBJgC68QKZkYrK8kUnKM56QJ9nBKA8Ypm500kQX9hfa6Su2idSX8IhJLDrGeEXH4phSJykP/egQE0GyGZnL3vFBn9Fx5Eq6YvQMOrEb0K5cXakxkot9JLsWQNfsYNhKVzxcIeGd9gHzpJFFH7AB8IZx5XiSlz6HnKgX3qEfRu0Zu+g99OftU91m6wnPsTRfgWhFDZUDlQNPCAcWA6IYKBya0QyMOsaUF8aW2TnGDEdopCcbsTGoAAhhMDGcGGMcFTNxDb0gBOMHsMV4f/zjH8+OCAeOMTZ1pODPaC004ZRJHUk0BfCE44QW96QKWPgbZ/mBD3wgG3sAGXXz38iTZY3kAEDJLY1DNNc8zifWLS08QzpCwBlOhYjJG9/4xvycYCJG2ngOh4+jArDg2N7ylrfMO1lp0WEBzugnjhNe0U/6K4h2v5hAh8gTZQE4AKa3vvWt2VHhiHwZwcHR4sS/+MUvZsAF8IB2wFlMAuAyI/rApOQjH/lIzkoDKIYW9MA+QqPRcfgOcPrYxz6Wl+gB/5THgbq/NPIRfqAz0MILB37JJZfMR4p1rkbyABUf/vCHM4jCqZKeFD1zPyl1xL14TESon2g3wP/SSy/NoMvIslsReB49BFiiZ+gwIOtd73pXpt19vXEplPEAz9ED+oHOkw+edqDBqLJRKcAtIIHyfHfhhRfm/pqTXH4qK3QLvQGgIUvKAy4B4I4/3h2DlP/gBz+YI5GALHKYA1zdcyuwdNUA3nz0ox/NOsxE5IILLshgSx7GbQs8A93oMDKm/Jvf/Ob5vqpnyha9Ifc6cuU7eAPv3Yca+4oeEwlFJwHq6CHAEt44GTHSynNMAtBhwBzlmWC8853vzLpsLvtYPzoPsGSiyQQGXX/Tm96UbVM5GacdIqjYMiayyBXgxySA8m4VEegyThiv6A39RU/gO2MWuSp797PCR8qjk9g/6MUuMTGNOkb9RruZtH/oQx/K41DbxDiEdnUdG+wSPjxnBQXbTR1MNNA9dGE+1/xwmNqd9oFAdMA9ojUi+oQ44tpI5cDRzIHFrm/CEQP4+I9zItKA4RLYMQPHGPN9BGgADP7jTHC0GD2AEP/jsp3G1QwklAdwAVgAfURNcLI4eF8YWi9MB3zglAERRHqIgAhYTUXK35Tnb8AZxhsgCi04Kh33fFRgfOqeNnGEREww4tCDIfc0vhFgjD/0A1SMiLJMhjOBL3E5zP6y1YCIH84NxwZwxVHpXI3K/f/svfe3psVx79t77xlmhslxz5BmyFmAkFAiKIBEEELYluxjSw5n6Xoth/sPHKfje+8P/vGeZZ/rs7zkcCxHZEtkkFAEiSSwAJHzRGBgctzhfff1p/r5vFPzeM+ApANePvMMa/Omfrqrq6urvlVd3Q3tLs0R6cFQYXSNtsJjdy37LLwAGAC0MMqMEdEeImI5RcBcU+jHEAKkeYZlRMAc5TFmjis0Oa4YMniDXEA7RhAeedOP0W7pw3ACoKhPOYBOc9wEONInb1ySxWBSxusgBbDwkzrhO+NKXwE4gGIiU/KGetxsRl+JnOFgsDQJb3hOYGBEyGdwuAAtRJ8oTwTV8vkZHQ4AEYbfyBkADWfATUz2FXqgEfCHDCNPyADzCfkwymYuLDJM5A9HivqZFwAzACZ1Qougz/xYZAu+41Qhk/Aex868TsGZqSkALqJ+jBd0IPPMFcZJegRcgFnGCblhrgDmoUc+mG5B3ZSlH8gvcsxv3L3+gQ98YHD6g6CYtgBjvDI/cGL4DedC50X6aYu5By+hmfLoBBxmQDS6xtxTZQve8IdOAiwyXsgLfdWJFfCZ7kAd8BCHBIeZfvIMcqAM8wz/qJu+Mq7oMj4jv5T35jPLGsWmDvgIP71rHnAs7eoN66f/zD90DjIJHwGk3hLGWHmdKlF605G84hU5ggb0Jfpc+ck3K0VEtAOiRzI06PreceCd48DhblZCobL0qVERtGlMUdxuHsgUo/Q1LCpTjJEGBCWoEc87oTOwMmoqmDASZnRIYJF34uZolkBUQCFQg06jHtBAOekVAPI7QMnIrobaZH/LGfnzecpbvyAp7yrWGBoFckc5QAXaBVoaHvNW3XFrLqKbR/IObZ6BLuumPo2kQCDzUmBhvp2bW3KOquMuPfRXkAPtgqS81ChwzeCSNjCMOY9RQO+ObCN62TjTB9MaMJ4Cc/vKK6CFNqmPNuGNR1tlec28lI/KkLIynVx6MxTP0D71SLsyZf99hR7qNtdQ2YVeZUiwLgjwsw5Rdkbkv7LsuNgn5U4QLRj0d3dI69Q49wRElpfeLEfy1bK+6oAx/xwncyqd+wJj55vjYT+UeduHfjdumb7DZ3jPHMknYTjXdY4cC+XPs3aV+bae4TnowWGgbseG74xy6mzmcYfX7lA31cZcYds2hxx6acfTNpTLzB9+1xFHDgXW0p0dZccFGactZcnn85Wk8M1NU0aN5Tv1AEp5DtoG0eLWrvluaf6ds8NdSx0HjmgOHGqzkkZNAyxw0bjxvblILgdpeLIhVOlmJZxBoUowP6Oxa0cENDoqZwGaRgWaBEcYiRyZox3b1Yg58G2AbfuCKV8zXTybDb8KPYMZAYTtubxtVCYDDMGNPBWY2Q+MnUCMPvK9AMdXUx0Ew+bRZT4KRnh1vDRQ8lGgk+vNYFQaNdgCO8rIZ3lrHdlYy+8sL8oJPBU0KFeUd+e3QE16MMqZNp5xd3MenwzUdSAEgcpyu49ZhuyXAECQYp8FY3wWkNAP5N5jtASnRi8zGLVtZUSZa0fqM88zEJWeHKVVZqjD6LZym+esY6XDleVWQGQ/83zWgdI5dJzafGzX6/jbrrKcHVjlxu/aUd8Moi1jpFweQLt8ySBch8r5YkpLdiTd3OR46LTwbOal461MZV4KSNVLygh1tnWmYNf6aCPT41hnecv6Sccw8yvLqGPEM+p058dA/7WX5vtTdy4eHf2d0YUL13ablY5omNB1vuPA28uBjRs3XstmpfHx8Suny49SmWVwplFvU6Zy1RD5uwrPujQqKlVBblas+bsMHAUEgphcp98JqDJ9GrYMbvhdcJuXTlX6GaAK3HgmAxR5IcjVIGlscvRjOn7YZ8vbtmCFMdEgCQBtX5o0Mi4L5uiiRjkDcehoA0OjlUbADjeG8q0N4DOAEfDYf/nmswIq+qLxzMYygxWdFSOO8lGZVFasJwO9LC+5XAZLAsc8Pjwn79pyZN8ymKBu6bMf04298iJoysC6/V3mXZ5b8sbfbY8xzTRLU55L0p6B3HTzODsp2YHLANl5Zl3KY6Z1OpmwPuVQfYAsCNZzWkged/rSHu+sC5SvzIe2DLT5lp0yeeEcUvbkpYC2DXDtS3ZEkXHpzXohP8v73O8MnvN8yHTxjLKibpQn6o88fr537LKeHOjWofCsD84R7YDo22t8u9o7DnQcqBzYuHHjp/bv3/9bExMTH28D0Wzws1HN4E/Dmo3RdCCm/V0bFGggNSQ5vy8DDhW6CjRHENtgM4PnNjhoR2XaxhZe+J20ZgDWBicaS9tsA3fKGxlyuT7zRLCe+SBAyrzPADcDfI1/GwC3AZJGbDogcigAT51tw6eB1rhNBziy/OR+WTYbxukcBMs5doeas9M5QNPx3/EUhAMAjIq1wVN7PJQtAUo29NJnmdzXPEaZ54cCqdm5yM5P5mWb5/LJMRF42b88L6Q787LNP3lCv4xO5+dy/b6fDqzmcc5ASZ5kgJzHa7q2cqT3cHKVf2s7lBnQ5vninMh9aMt3W54yuMvA9lByl4FkBvB5LG0z61JBujqXegSubdmabi46/9v6KuuBkI/hoX97fFMHRDuY0HGg48A7wYF169ZdNzExARC9IgPRrAynAwIq02xUskLPivpQxrgNTjQO0GGumMZYJd1+xuXnHJ1rG+2s4DMA0BBqcDPwbAMvjWp79758yhHGbDTahoTn8yYdaTCaJa8zGDDHzOU60wCM/Nmndj6q0RXKG2GCHpcioVPAraHPUTV5b7qDfTcim8dCx0BHIRv1zCO+z7l11Jn74XtzQ40o5fF3fJUXnRFTCnIELDsGykpe0s5gz/oyEMrGnXaVFdsS3GQQn4FdG3TlqKHttCOpPq/syOc2OG47LZY3ym+02XK2l8FSG4A7h+1fTpNoP2dKQ47iOw9zZC47afJTeZGn8MXxyRH/tu6gnPLusnkGw9bHc9JOfdCV5650mBagDOUxyXJJG3mOCAgp7+52NwupR52PmV7eu3Kho9nOSZU32WGiPeulnSwj7fHlc25TPmQw3AaiMb/aOaL9qTtXnnDCf1k0e3Z3jug7YYy7NjoOHKkc2Lhx43VjY2O/NT4+fhAQVbmpgLMRUvGraDUWghCe1ZBlJalyzGAlA4Vs3PNSmEpYw5OBJs/nZe1s1DMgob78PL9psNv0U6c5rSp165IfGaAIJqVfsMergFIaMVoAUT/bdnYCcrRYUEt5o8TeFtMGojnqy3v7wMYrDWw2hNlxMI9NACEwoIyRNcGlBjkiKc1yXh7T6cCXS/72MwNuwaaykmVHOkxRyG1SXrCdAZXjmgGlANI0B9uUnjyeWaZ0QLKj4wYmo6MZIPqs8iuYUM5zBNayjqN0t52lDL5yfqLOUp5j0sQzOd0kg1b7qkwL3nhWEGgZwaFgJkcxzX3NoKgddczg3jnoGDoHnc957grGlBP52HYyM7jK88G5l4Fsrl9w6nfSkh0e5cc+2F9vBVOGrCPrIZ4179v8T/ui85XLO/+kW3qyIyYPnNfyMct71h06PfLSOrMjOZhPw0Ol38znmPPdrvkjFRJ0/e448M5zYN26dZ9uIqKXZzCk8s0GOIMNv88AR8MmaDKCJ5jK1/NlAyFwRcEKQlD2+S5qowa2q9FkpynvvRovG36NvptpqNsoEfVZP+W8EtMNQezShh7qU9ED6DSmfGdb7uzNm1KMvuRNTPDBiGg+ikjQ4o51NyP5LPV6v7TtCk7keY7UadSM9kC3B6QLIs1fk9+8Sj/j5FhpLKFdPmrYKE/70Onue4GrRpdx5jk2ELkBxGsmM3DPgJbyjgd1Q3+OfAvAaMMrROWtO5ozwKBuo0/Q7HFE1kNfs5MkQDTqJaDjs31VfrNTZn8yyKG8NGWgJ8ClrLLgDWI5mqU8Oj6CEAGL8uB4Cix0pqg7g8pMS3YcocNTHGgLfkOPEfIMRDOAds5CR5YbAT99sV5lg1frz31tAzOfs6/ITdY3OfLopjDqoI/OTR0ZI9bKAvLFM9lJcxc544SMGJWX9zo91J3bcE7lyLCbh2gvl7ePeSOTzkWu3/mUHVblJzs78oY2+MtOYHYadDozH5zHOtsHRUQnJ7dO9ac4R/R3u5uV3nm73LXYceCI4sChgGiOBAmqVK6CQY7OUeHruavcUOSAOY4Q4YgUFD7HPXkziuV89Q5wnuE959tRVhDiMT8YFur2dhCOl0K5chxJvqXFpTaNCAaZM/WgByXP4eeUF2Rq1CiPkeIsTsq6w9Q7zzGG2eAImrzrGtqg1aOtNFhGE+kvdXtXN3RhwDn7kDMEXeajHHR6B7x8hM8cbeOd5x734phQH2W9gx1aqRu6GS/a8jgfaYeXPMMf9dJX70mnXsef8jzrNYP85p3hvApyjCpZP4fO0wb/oMM2MkgX9HGWpbQzJt5fDg0ZNFBegM64cl4rZbyBiedypFAQDe3IDHyiPsohC9KSI2yUgR7+eJ7yyGW+QQr+murAWFHWe8bljbf1CAJ4hV5o8Q52xts7z3kOPgmeBavwkLp5pU3Kw0vqh34dCQGfl1EIquAN84T6dVIEgs4/ZID3tO+994K5zE9lmLGFTuqkbm+QykpUufH+eOQGWjijVGdAIAXtXvMpLcwd6mWceM1HDglA6atzhfo5c1RaMuijLsZVXvIMcwJ64KcXG1AH7VCWur2Xnr7QV8rzmp1lnuF3ytJX6Kd/yBh/3h+vg0t5+got8JNX76V3nsBH9Y185JUzfHk2066uyZFQnY0M1B1PaFf/kiN60Galycmt/amp21etGP3dRYsWre92zR9RsKDrbMeBd5YDhwOiglFePdgeZYlyQ+kBcLxSE4WmoUJRcug5h4BzYDQHKnPwuXeYYzwFKy5hobi5AYZD2FGaHOjs3fTeoayhxThAD7eieI0lhzPThgAwA2mvyaQsh+bTPtcvUh7jY8QCw0DdlKd+Drzm9iAMMgeTc9g7z2bwjUHHmHGgOod1Y1DgCbclYQwBCRoSIxkAIe6K5g9+cig5h15jyL1CVODK75SHj7QBqOCgf+iHLqNWRiyhncO3uYYT/lAfB85zLSXl+cz4CFwwlhzaz0Hp1M+h/dTPgeYYWyM6jpP3dHM4OQCQg9I5rJtbh7ye1OglgIYDwDk8nutbaZd6qR/eABCM4gBm4D0HzkM7f7QNbzj8HNrNlZU31M84eeA8vIAWZMErO41YwjcAArzh4HAOqmcsOQycw/h5bwRMUOxh4IyTV3xCCzzyOkUjTfCdvjJO8JJxQ76gBXnwmsw8rvSVg8+hn3q4zpT+cpe9Z1vq4EE7NCg3yC1zhEsZBIDw1xQG5JBLKOA7z3FBAfOJ8eIQdAEI/EGGmX+U47B8nmV8GCcOwKevOY+RZynPGHEJArxFvihPX73NyDaon74yP5BJPkM3cqkToCNIXfxxQD11Izv8Jm8obwTbyDO8YV7Dd3QNY8mNU46rwNXUFmSYw+ApT/3Ma2ihr9m5NqqMHKCbOFyftuAj8w8eMZ90HqkfGUb3wRvK8xvlkQP47uUGRpqd3/IGOUFPUj9yoHy5skB5eIOe5JWxh+/wM18nnCPHjCuyqWPNeDK3ocfjz0IfpxzR3uTkll6/d8eq0VUdEH1nTXLXWseBI48Dh8oRdTkPhYbyw4BgoFzaxiCgdDGcXjWp945CRnljBLl2DyOBAefaTu+adzlIgIOh8ho9QAm3l3CVHvUbdTAHDBowstxcwq00/M6Ve9xMg3GQdtpwmQ1A+aUvfSkMDwCa+imfAYtLXwAcaL7hhhvCYGGgLr/88gAtRiDzEhgAmasO6SvACLDFtZTQnu+9N2JC/XfeeWf57ne/e9AVn9AlsKR+lz3pK/VzgxA8oK9ck4khEeTKT54BrHCLFLe1YNigBWCMYaO8UV7qwrByGw03tQDQAJRcS0l5o4o5Bw4AgtH853/+5wAXgCF4w609Lv9bnnYA0dDBdYr02ytBMZz804g7ThhxbijmcvAAACAASURBVAPCCeAfN95AD0DU6JlOD3LAOHGVIn0AnHGFqLclUc6IkNEnwA3jBI/g92c/+9kAjNnBoF14g4MB4GaccKqQg1/4hV8IMIfRVwagy+gpV3zCS/gKD7mJCZAmGBKIQjsOAGNKeejjNiDkEgAlKHYpmXGFBspyMxRySz+RSUG6S+o6R8guV6sCuqGB+cTNU171Km8YJ4AKc/zLX/5yjCvACRkD5CBDziUBDmCRMYU36AccAK4chTc6DJaFLuYftMNP6ANYcvUsfKd8e4WEeXrXXXeFDmFOIGPMV1cx5Au8hzfUy7jiCMAb6qYPlM+rHfQDPUa90APABChyxSflBbnWz7ggw9R/0003xbjCc25OQ4ap24irqy/oAPQS9FMPMkl55lY71UEHgys+mVfoC242Q268G97ld3iETCLzjBPji4PBFaK0kVOfdMShCdp5lvmHwwQd1EO/AbLO19bS/JbSn7p9dHT097qI6JGHC7oedxx4RzlwqF3zgjkUMaASBe/SD0qMZTU8bTx3lKHLgQIjjAPA8tZbbw0jRDnuiyb6oJI3GoZhwjigiAF/PIvRxPCgNM03U7nShtdMYsihC2XMMxhlcxc1hLQHzV/84hcjAkUZlD2ALi/32mcMM8YbIw5YgAau1cQA5R3vGk/qAPgBjOkrAJR7t4mcUaf/Mo+4StF7ugHp3LttRNFnzPvEEGJkATn8Bl+gB0Plkjx1CwAAFNADmMM4cY89QBGjbz5aTl2gPKCCCBF9vf766wd3xwtwaYeoCYCLaA+8AbwAQAQs8F3wp/EEpGAIb7755jCEACHGynHN0WLawlDeeOONAV6pg8gWQFRnJI8pzwKa/vEf/zGAJfzQiBtBMqLkEjTl4D2vyDDjBBA1yp3Hivq///3vxzghB8j5F77whQGgdwXAPiMb3h0PwIDnyLx3jFtehw1ZoX7oATDQT2TMqyYtp/PHfAOkC0QBKwB15EY5cFnWKOSf//mfh9MGuIXv8DPPI9/Dd8AfvARIMV8BuoxvO5dXmQDIKcM4JDg8tIMcZEcWPhKNQ8aQBeoDpCPzWQ7N7+Q7IpsAuYceeiiAMDLG/PbGM3hutJuxw4niCk5kGAfq85//fABF57dzSgePKDS8BNQxX3FI0E2OpbmZtIHuwIEB/PEeZwFecq2mTp1AnfI4a9nBYL4CRJE3nemcG4t+xbFDJonIope4a54y5p/aV8aVSOjf//3fB4jG8Vb3qSftqxFdnAWcVh1D+olTwyoPzqn6uAwfOEe01+u90e9P3b5yxYrf74DoO2qSu8Y6Dhx5HACITk5OcqD9QeeIatjMZwPAodQFIoAelBtRBBSsSg/F6UYjDBrLUxhxImEo/HzfskrfSBeAi0gCRhHAgqL3OjvKeh2n32GsvHcbMAHwc4eq+awYKegBJNAHDBYREwwt5V361EC4iYLnMSYYf5S9y4gADHnDK0qcSBzGHuPGsh/1ouQxoG64cFOPEgbtADoMNJEJQEveDES9+QgjQAKGijKACcGNYNWIokvvREugB8MGLwHfljGCY64YTgDL8pQnYk0UDFAnAII3AlENM+PqneQuhbv05/jYZ3gGCKEOQDdtWCf9EYxQnrECGGP4oRPeIDfKF/xz4wy8pS0cGPjDswAnygMYrFfw6vIyYAhDjBGGlwA5NzCZMgKtjB9AF3BjVPGiiy4atE9Z+UEd0IW8QDuvgC2i417BKLB0zOg7c4PoHDQCcAC7LpcbPc3lGVfAGXOPviIHRvIF3bbDK2VNuUDmmatuijGyDJ9c0gfMIQ9Ef40U62Bk7QiNOBnMP8aXfiIH1JMvRaAcMkhbjBO00C/TOXTmBE/IHOVpk/I4wMg0oJi6oVXZga/oBHQRfaIsckkfAejMc50/XpV76gD8Ma48Q3SW+WpOqKsGzg/BJc4RMs+4qstwrgS7glLKIy84DNQJX4gUm7KS5xO/M37QgePOPIU3APq8u12QSXne00/TS3ACiHgj81k3KQ8s41Mv44QOhA5WA5jn6C712FC6WQkg2uv3bl+5fPT3Fi9evKHLET3ysEHX444D7xgHONC+Ob7p3xxoj3HQ6BP9Mq+QPDsMAJ41SjgvmWrcKKvi9w5kjY5gwg0Tfs6bYtyc5C5hjBsRPf7lnafW7fIedLkZx6gD7WrEULo52kH5wdJUvx/18xkjZ86on1Hkgpv2AFFeIGl5+ueffYQmo4BGO9xJr+HIgJE684Yk6gMgecd3O0Lo8qzGlNccLctLjka2KCMPHD+jYH5vNE/a4Zu0wFvGSb5Dr2kF2TEQWLtxAtmRBy4TG1mCZgESPPOeccv7myAvR46kPdclaHSzFv3kPa/wmL7IB3MP3bHeBmCOD+3wjHXShjLvJjTlzTEwAkl/XUoF0Cmf0CNQyUvnyhTlKK98CirdeJLHV94r444lz0hPbjf/7vwFaNlPZY1yAiKdFecubRGR5NVNOeoHo9TwwNxE5UQe68g6/51Ttmc55dTIqGkhyKB9chylW96am+zYyDva9hm+y46AEX7o5fn2/JAPrho5LkYydRak33nknOdzm3bq8Hl1lvqWcdFBca67eUldqBPM94B7niEKzyvOtZvFwgkvpUzlHNEOiL5jNrhrqOPAEc+BBogSEf2EuVRZyQvMsmLld5QZyk0DpFetknZ5XCVPPRpAQQEKULDoQAjUsgHHCBjRkA6NiYbDJUmVt32wLSN6KG2XpzUuApZs5CjvcrC0aDQy6KF+7zb3fE/Bp0BCAK4hFLBk8AfdRoWkWXDUXt4fLKU1BFu/IEjQmJf4szHOy5T2nd8BuAAIAarRJJdZfeV30wDsq+Nv1KcN3nI78sX+8aw0G1XSmArKBlGbRhYyKMrgzvFVZqw3j7GgBRmlvLKqDNlWdhoykGz3hd8E2codnwWA0serMp/H2mgk9di2DoRym5dbBTFZXmkXwCFAF0RlupRb21OeqYexaOdSOmcF6K4a+FmwLa2Cszyemf95Y5oOk3VON1eoV/rVHY6r428EW6dBfgHqdBpzBFLHuj1H1Bs8k2VOUJv74ThCA/QgP8qr3wmQMxB1jqt3bMc5g1wKhu3ndP2lfed61i3TzTH5o+5pj2GeO+2l+S4iesTDg44BHQfeGQ4c7q55lZTKGWWmYtaIaxAyEG0rapVzNpxZAQoANNIZoFm/hkpjzfMaGttWKRtN8fvcDw1VBlnZyOTIXAYNAowMFjQyGgCBmnTYrwzg2kAkG5wcMaIP2ZhmYJ0jVNKeDXM2SBn0ZzCXxyLTLT0Z2Js/KQ3ZiBupyREeDK6gxuVFDCff8y+PN9+3AZj9kxajSRlUZSA6HYATiGn0NcRtACKoV+YEnFm2lF+NumDX+ZDlzOftV5YFn8vgIDtKGZDKc8Bejloq90bgMo8c0+xotOVZWnnNfYTnGfy354RzOgPGPCezU+kcs5/8loGT/GzPT/npWDl2vOZl6qwZ7atzXPnKKR957gpEs2OaI+jyJLdnRNf5mMGq42cbeZ4qC+oJwWl2lnOfKSdQzLoj120dbR1pG64y5XFv84uyzsXBOOPgdRHRd8bodq10HOg4cDAHNmzY8Mnx8XFuVrqyHRHNJVWAKnw+q5DbYAglqMIXqGj42gBUpazRahtTQRXPG1HJYNR2MkjKStyyRreygdJQ2JcMGqhXZZ3Bmf3JkQqXh6eLBGmgjfxqANtGqh0hErQIPOyfwKkN4KQnj5k8ywY/j5+AQONrGgDlNYi8J9KbI8+UN/omiLV/OcqTAUQGZoLIDAqlMS/rCwAEojmaleUkA+ksB4KJbLSN3uWo1HTyqzxKV64j81AAkIGYc4XfvF0nLxdn8JTf54isNOX50QaVmQ7e64Bl4JVvtNJZUE7zaoZy5nyzfWhy7AV5eczzXMzzxPHR4TMKbdvWm/nHb+ZMZqcpr0C09UMGtfwmmJeXeSwEaRkY8kwG9fLYCHEGqcpMBozyVL2QnVO+U9+ou6hDQOucyTpOPZXBeO6L8mJqjlFj82Ttr46YMuJY29fM3xi3bmm+gwYdBzoO/HtxACA6Njb2mxMTE1dlIDod8IFGAQq/q9xUvii3vHRueZVkBksaZvIuc8RHMJijOip+FXcGdW1DlKNNgg6BZo4GaVRyGY1qBmi2LVC0belU8bejeNkQC2LyEnAG5Lwn8oWxzoBHfmUAocEzwuhn6jAtQqBgH0kdsG7BtYAY+j3gm/JuNBOc0l/Hzz4yXhhCo1x5ua8NLjF85vmSyiGP8+5n6ZVnGOocGTJfMTsGGm/oF7zYDnUre9aZASXfmadKP/ONPTkKp2zyHTyCj2zu4LOpIcq77Zlu4IH0flYudSTkKXwUsEOjh98LvmhHIMh35uYyBuYjtsGPDiIbcsjtdgy9CEGnQFmTR+Se5qgoz7m5MANVHQnrzgfqt+ey89jbx/Ic8wzf9jx1GZ7vec8mOGjOFwkoZ+ZBZj1AP+ireZ6ZdnNOndfwiGe9GMBItJcA8Btl2MDF5jZ5niOTyAXf+4/xYtOijoi0w0uBOH3T2fQwfmijDP00h5Z2srPN8x5+z3vqhv8cw+T8yODYZX9fdc6ys+5cam9W6venbhtdvvz3u81K/17WuWu348ARwoENGzZc0wDRqzMQzVEmDKCbcYxa5AiZoIrX7PkbEaCuHOnIoMCcQD14nhdc2Qbf0T67QnMUwTpV1OZ+AgLcBW2fMrDROPKd+V2mGmgAAAjmtxqlEJgIPmif8l5HmZewMyBW0dNvj9rRyNo+5TWSgiGBvbc58bvled6jpKbbHGSb5ipaN8+5q50yGEx2qbMjn9/oA7t22YjmDTyCJ8p7q5UgRtnwZiX57Hi6I5/+sRNYI8kuXsrahpFU6GEzHHQz3vCYY3jYxe/ubUGg/adOjuFhRzP1QTvtmTeIMfegdPjAeFGWI8A4mYEdzTmCZJSJHe3wij5wwgEAh4sH2NnOmPiMES52PgPOAAXUy7i4IcsrTgE83gLFxhF2+yO30ERZdmN7HBo8cUMVvIBm+snpEux6hm4PkGfcoEPQ5bm8bmABwPKMB+zTpnJslA5ashMGmKN+c6XtL/Rz6gM78qGPHdv0y/NEdYgEUTzHyQDwk37wPXXLy8z7nEcJjbSDbHqpBO24mgBdtElf+cc40QfaYDMOJ1HQ5xwBlnb1GMecMV7IJqdd0A681DFE5tihDv0cOcZpBZwoIChGVjxNBJmDHk42YMe/oBwZ5ll25tN3dakgm2OYoJuTFgCVnFZAWcGlOg9+0Dfqdkzc4OT5zK4iGFHNAB0+Q1PWlwL64GlcrlTz8ScnJ9/oT/VvW7l8tAOiRwgW6LrZceDfjQPr16+/enx8nIjoNe2leaN+Rm/aURGJztHTbFQEsxoXgaqgi89Gc1DgAAMUK0fBAEiMJNiOBg4D7Q5QaKMshgEjQZQle/0CHJ5FSRPdoB2ew8gaHcoRTUEL5TmWCdowaBiqHBFVaWMAqY9XwAVGDMNDBEVwqvEUNFGG42U4MzJHpgThpgbwioHyWkrLAkJ4XpBoecaCY7M42gUewReAAkYt7xI3ogoIhSfQSh+9hQVDDgAUoBvxw2ACQLxRhnYxzAIvxwo+EcnimCTqBHjAR/7oM8frGEUyOsv5ixw1w2fGCJrtI2dIykPlknHmOCD+AdLgEUCFixNyTqKgHBCHrFCO36EJoMNh6bQziAw1BptzWxkP2kEm4Any4OUA0GOknPHkeB+AKDLI97zCG+rOG99om/GhbegGXMBrz6AFjApizLelPLz09inqg374TnmjqkZQ6SvHSFEv5Rg3aOIzNOUILX0DJHJ0E4DMazThP7KTTzfgOeQKcAYNjCF9AAwC4jgz04i00U/KM66CJCN53oRlpFCHD35wQYGRP+TC24a8cUrdwjOUhT9e38uxRMgFx1V5i5QOMrJDecCiO/ahl7HiqDD6L7hj3AWW9A8HjXb4XeAqqLR+5BZew39khfGBRujgGDXozqcJ4HRxzBPOE3UboUeOOSpMZ9zxhQ7AM0dOIVe0Af+98UtnXGeqvYrg3IEmo8Lq9d5UPY6uAbGvNxHRP+giov9u5rlruOPAkcGB9evXX9UA0U+qTHOEU7CYc7sEngd5003OqFzjvDqMG0rXpUyUN38YRvO1aBNDBVhBobrkCJiiLIbTiJ9g0utDKYPR8mYZwBTGRMAiKKZ+AAiGGMUPAOAZz5A0H8ylNJQ9oMBIEVEUDC5RCgyWKQnUh1GirHdL8x2/84chdClXo0wbGB6MJnV6DzUgNx9MLugmooXhpK/Q485aDJf3aQte+V0QCrjECGFIOabFSBjjI7iBJnjBH+NENAZ+8ooBhSbqzuCbvhLB8Q546sNoAmKz3GAIqYvy9IEoH7RhoAE68D4vZ9IGY8RZipRlTHSAPAhfGZSXAlB4Tx8YC/hCJMyyRoQo6zWQAFEAFpEnwBqHyHt7kGCIV8AM4A95gB7ABJFZQBHj6jxAZuGzoBj64RugFDnjGU9UgPf0CxoAQwAJeA8Ygn7ADo6YoM3IHOWZU8wR6oYG+sg44PTwPoMtr0qlTtqDh9DC/GB87afyAA/hBWUAoKZyUL9n06oLqFPQxNgzbsxfaAakG4nWeWH8oZ06KY+c0h6fkTFl2rGiH0Z+KQcPBJXyMfMeGSNiDb8ZI0AZ7TE/6Ivyq7MJb4xAQjOADt2BvmGs8soE447cMl+RLVM0kBeveXVVhzHgd+hA96E3dEjoJw4AZVyShy7KEPFFpyFT0KF+QUbVsQJIxpFxUseZzgH4Nq0iBwbUx64CmVaRV7yC71zxmYBov99/vd/v3Ta6fLQDokcGFOh62XHg348Dr7zyylX79u3j+KYAouYO/SQUqex4lmVKjBV1omD5h5L1fnTBkwAEgIiyR1ljnInUEfXD88dwUl6Qh9HDkKDQUcwALV4xDhgs2sSAqMRR9tCCsseoYDi98jBHzlwu985tnsc4UR9gQWApSOB3vqduDB8GDkNpH70e0SiDxoToEHXStsvNOYKal9OgnaU4AQttY7gBFN7vLuiiHYyytGCYABG0BbjBSAtW5D+GHt7TZ40TfWYcXA4XgPBKWQwnvOaPPgBCXdK0r9AJAIHfgCeMPcCUP8AIvBEMQQv/BCwYeCN2OgmAACPdyhkAAIOP4Qeo8Q+6cV50WjTY/Ma4c6EBoBF6kUeibspM7idtMJ4CUWiEl/AR/mTwRFuAMwC652jSLvJMWe9Tz/ODviI38J2yyi/jCpAV1Jv6AJ3QwjO0J4BjbnlZgc+4RIwcMA+J/EM7dFA3/HWceIWP8A8wRznGxxxGZIb551zi1ags/IEWD3SHBzqOWX8g44Bu+E5dzmdkkfqdg9IEP+AlzhRjrowxz10SF1DxG+MP7cxvwTZyR1/VPdBjJJby6A9kGdqNAgNa89K/EUP6yTgxt6HXs0TpB88b0acNeEl5nBJ+M7rs3e6UNYpqyghOFHOc/jGnBf5euJHlhrYZU88DpS4AN4faK7/yhs+Mo/rhzXS6V3xSrtfrBRBdsWzF7y9ZsmRjd6D9m3Gv+73jQMeBn5gDGYii1LPSy5HPwzWQc5hcakfZY5jcICGI0CBQt8vMGCgAEQoT8InSR9mimL2Zxmglz1C3S7duZOEzdaKUjaCqmDW0GAja4h/GhyVNdyVnkAMt3nVO+x7QnY0m9JhrZYSW+vkeYGaEJYMDjT7gCaOHwQGYATIwsDyXo4QuC1OeuikLvdADXfDHPFkNDoAGI4uhMl8S48UzGE6XfAVo8BKQSx8Ex/QT8MLzbgAytxNAQdTSDSoYWsrTXww1dVA3fQWwYOy5sck7wilP3QBGwY1RV8AZDohRWUG3UbrMS8YakA6o93napp+Mq301emq0imiSEXrGnHEwp1TZNZUEAA39yLG5w/Imn/kouAdM8IzzwfxW7/OmXR09+krUj3HyJiFeASKUF0wI1hknAAsAy8g5fIGX8NalW+cXMkz9gDnKUR/zG5kxMudGKmSGuuG9V+QasWQ5WWBqv+A7QBFa4KsbeHglGplvQ3PeIgO0I48ZW9oi8m4EFT4aSUbGjPgig4B6wBb054081MMYMUeY2/wGHcgeUWPayAANPsEXdIybB42Gozu8qcqoJPXAG5wA6qUs/WCM4COv1GmKBs4OZZ3jjA10MWZE4I1cO06MK3zPaQLwAd3ACoxL68oNc4O0CGjQYWV8iKQjPxl48t5Vobeiy3OOaL/f39yb7N22YvnyP+iA6E9sXrsHOw50HHgrHCBHtNmsdE0biGZQeqi6cvQOZYqB1qAISDQEKGvKm5+kAvc7lTN1eIuROW+UFQwJ0HiOtgSeLpEZTRO48Kyg0ciqQNLUARW9ClsgIFjOdOelL59z44d9dDOLO4AFFEZF7Y9RF5frMqgyP0zemwpAWXPlMk+NgACcPH8SYOYRQhlo8Ty0EbkB9MNvrw3F2LsMLV3SgOEEbJHnaWTNdAojTrxCF8YSkEAU0ugwNMAbQDfvzZdjnDHiABavPcUYwycMrQDDuuEjffzmN78ZkT7+jEB5f3YeJ54DzJMWgcGmj9BNvUSejADy6hIuvOEPOt1ABN08a5QwOzCAXAAc4MSoLkDIfki7ec0ACpwAoqBGBWmHNoxOK8vwHAcDhwGwytjBF+qnLcdAgC44A6AQwQZ8MeaMAwDN47doF3BDpJXv+N0IHXWRP0s7rjCYSkOeMNFG/qgb2uD7Nddcc5CqoM/Uy3W5gE6eh6dEa7nSFHApqG8iceGYQTP1wTuuZIWmq666KsCfgAv6GCvqog/mpkIbPGYzFLziPeOKrDEXqJv+4IwCGImmMmasvuAIu/mMuqEd5wu+8zsOKrylHKBbIEp9jBUAlzrhNXyjLZwB+k46StaJrmCQW0zONLIDLcxFnCPKy3d4Y7QVkM4c8npO6MQxRW7gr/8EocrS4exB+/imf732eXO/P3XL6Akn/Nclc+Zs6iKib8WadmU6DnQc+Ik4wK75/fv3szR/dc7tEsS9lUr1vF1GzUtBKEkUKMYmK0iVpEBKsJpBY/biXf4y8kCbABFzrgSpeZlMkGcUQmBnZMeorOAjg+r8XhCZl8ChNy+5yy9Btuc3CkgFwALNvGQsKLZ+wa+RQY0L9OcjoNqgVdBu6gB8589jk6TRzRiUw+gBGHmPITNK5vgIDgRKtKkxzdFP+OX4C9pdcgZYeIe6EUpBc9toQo+RdOWKthlrl/D53qV3lpTdnZ7BvFHP7OzwHrBLeTfI8F3ejKds8Lv5ibw3r7m9zKlsUA+RL353I5cRQPlh5JQ+wysACn0FLPmdoEH5YLzdZAZv+AN06zRKr2Nteg39BLyyVE5dRGvdCMhY6CA5b/jNPGFoM+IG0OKzObu0Jx30C1oESPSfNAcdyhwBBugCnJBFygHAedaUDucT9fO7x4PBS+gCvAK2AHj2WeeBqDK0uGwPEEReiHC6NK9TDd8AldBMtJLP8AYe41wZ/eV7ytBveAk9pPNAC3fU5yV9x1fgCv08i8PCGJuyAxil/27EpA3qRc6ghToZM56hLzgM3nTmagrPwktANOVx2twA6HFYznPnpGP8Zrr8oF3zvd5r/cnerSvXrOmA6Jsxrvu940DHgZ+OA+vXr7++OdD+YxqxDA7erHZzDTUORn14zqVewYt1CTCN0Gm4BH9GDTXcRhsEoYIknxfMtuvNn42+CUqNNKngASOCRQwEnzE6GkhfM3DWuElHBinuNnepTIBM3by3T0aP5WPmvdHWNvgRmArMBNzyrx3JboNegVcG7RlcasB4hV4Br+35Xe4DNLiknaM+Ak5TIDSKLjkCCqnHNjSiglDHUFrtW3YKMh08b3S67ZzQbwCXMiDvs1zmiLWRUcchy3iWLWXe9gQm9j3Lv5F2+q0c5Kh/dmhcYua7LGPUp9NofdTlcrL8tC5Blf3hM33PYJTPgCI3vGT+0rZOhrLG55zraHRSh9NxUpZcAdBZAGABtnJE37oz36HDY6l0PuQb/VN+2vMmn52bgZntQ5f6TodWvuQ5zrPOTY+FM2JqGo1yn+VNGeOV+um//dWB0ynT+VMOdDYp7zmzzgfaxhEw3YPfKQ9t2cHOqwFvpsODP/Ff/deM5eu9Xv/WlStWdEvzb4WBXZmOAx0HfnIOrF279jMTExPcrHTZTwJEjQpqLDOgMjqIohUktcGoESDryYAkGzPBU46S5rZzdDIDgayQLZPLavzy0r1GX4AjEFFJS7MgwL5n2qYDIXyXwY/8EahkQ5brzAAz9zn3jWc1iNJlZNQIaAbwAg37mgEYbfs79LajpDoEWepsM/Mq8yuDXp/TWGe+5bHLfJGOLBNtmcsA3HoESI5HHtMMMnQY2uAzg5g87hn45L7LOx0dPhsZ5NW5kEFjrrft1GRZtb95fKwfGozsW07nQDlwjDOP24BTpyXPAedGlhllwL5Dp+BWeRUYCWKz0yot08mLY2090u/Y2f/cTqYjO2aZP20H1r6a2iMPrVcaocelffogWFdWcr3tedAGvs7RLBf2J8uv4555rsypI7NsyLP2nHR15a1YiHx8E7vme73+bYtHF/7BqsWrNnRL82+Fg12ZjgMdB34iDqxdu/azExMTvz02NnaJEcgfx5ueDtTlyJDGV6OkAtbAZ6IzUNSQC2Da0aj8ORvobJA0EG3DmAFkBnzSZkREJZ6BoO8zmMp98r3gQuMpLbmPGbS0QfV0xim3mcELPDJiko2032H82mCkDeima1/AkvM44Q3ANt9e1AYBue4czc08ELQI0toGNMuHYCUbecGG4Ev6M1Boy5ig1DQD+KJj0I5mZjAibW058PvpHBPbzmCKckaVc39zNNO5JwhyDI2eUYd9dnyynPtdjo75e5bTNojiOSNyuZyyJRCjnMA0A1qfkc7s4Fgug15ocvd51iGUAeiZRkO70GWqS+6XMpDlSuDnuOb5Kv/bYD+Dtm1AtgAAIABJREFUNflvFFlwShlp0GlRN/m89etg5X5lOrIjJ3/bequto7JjSL1G/fP80WF0vmTA+mbGoZ0jGsc3TfVvWzK6uAOib8a87veOAx0HfjoOEBEdGxv77fHx8UszEG0rwsO1koErCjMDEY20wDKXzWBSRZuVuhEL2kbJujQnbZbVuNuW7QvKeM2Riay8NcgCRo08tNGeu1n53iW1vHSnUZsO9Nh+BoEZ8Gm0cwqCtOaImqAkA6EMfqAH+j1GJxv8NqA6FH8d32zoBRdGcUwJEDi5tCs/MzDIY2C0NgO3HLXKPBEA8J0ResGvJwTwLHXm229y9M0l08yHtlMh7zP4EvTRnqkVOa/TiF4GGPRJw+/3zoEMoLN8CJyom7+c95vzmDPNGQw7LsqAv+XVBPs+HVikfHtJ3O9y9DPLWwa/GRznKKdAKMtcdpKsQzozf/L4OfYZzAMCzYuV9py3bD/lmWAxA/vcH+sWYCMztCv/c4Qx65UM6uWZ42F/7HN7PmRe8Ju5t/Y96yVBrvxVx8kDdUt29JTFTEeeW29qKYaHBrq7OUf01mNWHtMtzb8p47oCHQc6DvxUHFi/fv3PjI2N/dbY2NhHNTAZLP64lecojQBKZZgNp2AyR0rzd0bxNCg5QiHIUVlnMIBy518Gd9RrTp40+YxRDCNiWbFncKqRslwGVQLmdv8EbgK2vMSXASc05ciphlbg2wZ1OSIC/3KER8OlQc5REo2XkcDMe8fI5zXaOfrlmMBLj8rJfde4TjfOgvEc2ctpCgIDx3Q6UGcZ+ZEjvT6n82D/83gabTOaZFTWPmYwJL0upSuHmdfKuv2WZxmoZVA6HYjhGZfpjRDaltFd6DWKBmByIw91K+8eiN8GidbdjsgJ4nL/lJU2n5WbdpTTaKEyYO5wBr+Crwx8rS/P28y7DMwta862cyrLeXZE1SF5bKwjRyLVcRnsZiCng+rvzvf2srjzWFCqHOpg5PmT26J99QF18if/siybj5p1gLm8bSCfgf508/fNdLlL80Fnf+r1qVK6HNE3Y1r3e8eBjgM/PQc2btz4KY5vGhsb+4QRqFyryjtHPrIhUeEZwbO8AE/jnwFLVu5ZwWYA3H7f9uyn+zxdvdOB6vZ32UhnA5XB5nTG2d/zM/Znujrzbzz7VvvepqNtHA9Vz3Q0T0drHu92/w9H4+HG5K329VBtH258p6u7ze92mczDQ8nWm43dWxnT6cY183C6/h6KV7bXHrM3+/5Q8+Ct9m+6OTAd/+zrm82n9lgeTmvlstO9fyt9yPUfjreHosN2pxu3Q+mo6ebkW9UreZ4ejpdtfaNjI6jVIcoRWUGtDoeOa9thD0ch3TXPgfZT/f6tK5Z3m5V+eivb1dBxoOPAYTkgEB0fHx8A0cOBMZWmS+UuP+VlJ6NAOcqWo2/dkHQc6DjQcaDjwE/PAcGykf+8LE/tntJhpJjyph1kPR16PQPRyd4bvV7v9hPXrPm92bNnd5uVfvqh6mroONBx4FAc2Lhx43UszY+Pj19hRFSlxTMuX+Zle5cEPaolL7sZCeXZvEzYjUDHgY4DHQc6Dvyv40BejWqnPqjDTe9xxQrdLTg9KKVoeCiObzJ4MDk5ubU/NXX7qhNW/+6i2bPXd7vm/9eNW1dTx4GOAy0OeI7oxMTE4BzR6YAoCqq9TJs31ORlIpvgO5eC2kn13UB0HOg40HGg48BPzoG89C+A9Dt1dU6p4jdXrmxVMBp5yWXqABDt9bZN9fp3rBwd/Z1Fixat64DoTz5O3ZMdBzoOvAkHNm3adP2+fft+e2Ji4qM5IprBJAosJ+nzW97d7LK7h5S7oUdAmzegdAPScaDjQMeBjgM/PQfUuxl8Ciwz0BSUGkxQl+eTEIaGh+NI+0E61eTk9v5UuWPx6OjvjC5cuLYDoj/9eHU1dBzoOHAIDrBrfnJyMnbNZyCaPep8hI27nj32Jkc6Kef3KEePW/IKyUNt2ugGp+NAx4GOAx0HfjwO6Ojz6kkYHnHmbVTczsQpBF4qgI722tB8skQA0INyRAGi/TsXj676Lx0Q/fHGpSvdcaDjwI/JgbcKRI1qGh11p6bKEC+bY0Xc6MSrx714HMuPSVpXvONAx4GOAx0HDsMBAKQrUC7DEwDwulIebZ9aoG7OKVjTAdFer3/nklUdEO0EsONAx4G3mQMAUe6aby/N592YKKzNmzfHgekLFiwIijz3zvPyNm3aVJ544ony6quvDhSjpP84x7e8zd3tqu840HGg48D/FhzIehWnn6gor8cee2w59dRT45V/LuHv3Lmz7Nq1qyxcuLDMnz8/8kUPOo4qRUQnuxzR/y1kpOtEx4H/EBwgR3T//v3smj9os1L2pIloPvjgg2XZsmXl5JNPjiv4+JcPqwaoPvnkkwFY8w087U1O/yGY0hHZcaDjQMeB/wAcMKpJVJTld/Tt6Oho6GmBqEGFl19+uaxfv/6g3waXAUyza36q379j0ejK313ZbVb6DyAJHYkdB/4Dc+BQu+YFooBNcjy//vWvl2OOOaa8613vKkcffXREPfONL5Tfs2dPeNgeGeJyvnmkGZQe6rDnnHifzzN1V35O0Nfbz/VPdwZqHp7pDrg+3LmpbRre7LNtHRRpmOJglPqvfdKAgL7dr+lEKm82yLxsnyHos4fqq5GU6X7n2elob5fNjkp+f6jdu4fiR673cGPjcqL84tUbiNr9zXInn3L7uY/5WY16+5l2mcPx1bpztGq694fi5+HkZ7qVhUN9165nOh6152Nb5vKcy8u4nlWZ+zDdvD1cH/P8z+0ebpysb7ryh5L5Q8mp3ytP09Xdbocyylz7rOTp5Kh9Revh5luW70PNlel0gt95g5M3tHG0nsc0KSOPP/54efbZZ8v5559fTjnllACtRkVDQ+WI6OTkln5/6vZVo6O/t2jRou74psMxv/ut40DHgZ+OA+vWrfv0xMQES/OXt3fNo6jwmLnO8Qc/+EFZsWJFKDDPD/WKRo9oytfutW9SyvdLQ7FX6NGGu+09aJn6rNtyfCYBXxq9E3r27NnxfabBQ/bz4c75DmqNDwq/DWb4Dtrpo2fzZQ5n0KeC1yjlQ/uNNAjK5Q3RZG81kT4izrSXjf10bUIr9bn5S0OT74KXfmgzMu296RmAGs22vOcL5ufz2YM5D02+UV++QtT3bmiThn+Ti9bwmN/bO3+9HUaQZF3ww/449jhEXp8qMOU5r8o0QqQs5T7mayHNZfaqRfns84JLo075VAh+k+Z8TawymMFIdtJy//K8mU6m/D2Dzjx/lD8BTD6/V2Ai8JLn5m1nAONvea7CX6+e9EpVZTjzTfCvgypogyZ5Tfm8Qcb3bcDXBmWCVufLdOUzkHSccp8zj53XXuM63TWajnkeD9pH37j5x/7k+Sy4g1dsFIIv+UpZ54J9VE68IETdpDz/m+XzqanQE/lYvKx/8lyT94wXNDz99NNl3bp15eyzzy4nnHBCAFH7Nz4xUUZmjORd82/0p8pto8uX//7ixYu7A+1/OjPbPd1xoOPA4Tiwbt266xogOu2B9jyL4v3GN74RSz1ERAVp7tTMwE7Flu+Ezvd0twGqgEhAwivtacisWwVveQGHxkSly/MAFIxL+ww9fhPMCoAzeBCA8Jx0tu+2zgYvR0fbAE6jPog4NFHR6SIf+T7qXGc72gFfoI3+5SiwRqsNyAUO3jeejVoG/RrDbPDzmNrWdBceaLBzhCgDNYFkPkQ7gxTBniCDPujoyGv6DABgt2/bAOcjaBw/+mG+XHZGsqMgiHCsLQ+dtAsdjqEyRl+8KlGeK6+OofQxVgAAwa2gXMDB74LrDErlR74Rh98Fc34v35URnoNvgh5BIrzwXnnqEMRT1v5QB2Xkj8BKoCgP8xzkOx0gga9zsF23vLEfglbrc5wF6s5NHR7bys+pZ+Sd8qqMQ1M7ItkGshmo5bnRnoOOP/2Vz7l96czXaPKdeiyfOgKd7mDPDk5u3zHNui47Gbx3HAXbbecog0zLPPPMM+XFF18s55xzTlm1atUA0A4cvH7vABDt9Tb3e73bVp+w+g/mzJmzsTu+qcMRHQc6DrxtHGiu+CRH9OPTHd+E0mM3/O233x7K64ILLihz584NegQfRhg04hoyvvcYEQ2dxt0oi5EdXlHcKlmMBoZcI6axFNio6I34eHRUO4onQERRQ4tRO4+WEhhmIOV3RIKNokFLVu6W1wBQr4ZII6VBzgZVeu0v9QAsNdICB+jzFAJBo2Apg3SNTI4kOjYZXClA0Atd8Jo/xxzeCAL9zv7miJwRHsc888Wju9rACtoAkXxP+QyMlAeNsiAkR5GgVzDi2Agy5GOOQOso2U4eW/pIvwU19NVoNDQIxjT8Rr/8rS3H0Evf5IN8dC74vfW1X/McoaygR34oz46fzgj0Q7f52tSjvDk2AvIcrRQ0eg5wdgSRd9sTOAus2yARvtHvfGd51h+2KVCHNuefDg+bZgRr2fERMCIDgl0cEWmhrH30Oz6bKiQPBVgZnNK2f8oOvGAjpnNYGbU+eW/kVAciy6DOnnXDP1cu8nzi9+zIq9fgg/OV8tadI8jyLTsQ6oLsDEivekgdQQ4/S/PnnXdeWb169UGyHnNkZDgD0dem+v1bli9b/odLlizZ1AHRt80EdxV3HOg4cKi75jPoQgHfd999ZcmSJbEbU6XdVvQugcJVFCuKmD8UPIaE53jV4AoSUYK0gSGkPG1T1vKCPSOrKGyMIEDNyBLKHYDMM+1oAO1TdseOHYPd/tDBn8tnAg1oEkxQnmehl3opa581CgJAdqMKXDVkGNocDXLZkvrJp4UmAQW0C0iN1hn1sDx9pl3K0V9o0gBqbOAN9cJHI6TyRfANfUb8KO84UT9lqJ++5nQBeS/feQbeW7f05Gg2tFLeceUzPOcZXo0UCc7gBfVCv32lXmiRN3nGWh5easTpW5YDHRcjp5SFHqPF7B6Gj4IFAaAOEfRYP7xhTNu0C7rsqw6Esg7tvKdOQb1yJj18hm76Stl2NJLxckypH1rgDXVDfztqSf8YC+XMcaUszzlX5T10Ie/0gfeUd5wETkZZjfJSHlp0GnmGUzXazoUgcfv27QO5Y5wo63xVfgVZ0AHtyin9ZKygxUiqDh7zBN4wrjpT8px2oC87U9RNeV4pD93UzTPwBRo8j5P30kJf+ac+kD/ygDGDFucIOoHv6KP0GKkVSCvDzif65hyRN+oanW91pY4kdfNnX7MM+55+vfTSS2Xt2rXltNNOi6CCQDX08NRUGRo+sFQ/2Zt8tT/Zv2XN6tV/OGfOnFc6INphhY4DHQfeNg5s3Ljx2rGxsd8cHx+/sr30qkFBaW7YsCGUHWDUqBWKL0cA/J5XjgrZuHFj7NJEIbOTEy98+fLlA+Nj9AnFSvlXXnmlPP/889FX0gDYHEV7OQIruNm2bVscFYVipZ7jjjuuHH/88WXRokWD+o1QorDZzU/dPIexX7lyZfyR9yoIhW6ewaBRjugBtFOe+vnTWKnEMSQYTHakkn9FXxYvXhy00AcBlAaf+qmbshx5BW2cRnDSSSfFK0bI6BBGi9+3bNkSfISf1H/GGWdE2aVLlw7qN+qHQXvttdeCL/AHw01eL33F8AtcBev0D75TN+UBWuSP0VfKG7FGNqCFcYKXGDWABfyjPPXDJ/spLykP7dBDXZa3rwJcwcrWrVtD1uAN44rcUD99dcle/tBXaHjhhRcKz2G44Tm0KKc5Gkp5+gjveY6xwbGibmQsR1ChBzmgPPQoN2edddagvABHB4My0A0vAWmMKfJOnwE6zg+j89BAWWQHOk888cSQeeTH9AvBFrQwrso8cg6YsK/03bQTaEcmkRt4wyv8YEzhJ+OaI2g6I2+88UZ57rnnAqRRv+NKeZ1GI/fQTl+RA2inj/Ce+gW6gnleoYFlYfrAP8pBD/zJUWZoB8hRnnFC1uAz84k/aBFwObb0FRmmPM8xluwahybkOadIUBdjA+2M6+uvvz6gBXoYJ/NndV6UScozDvCFvkI79ZvjTr8YA+QAmae/9E3a4SnjmtNRKA/tlIcW5hnjumbNmhgzeAfNAmTmE7xnmV2ZpH5o11HOANN5yJjQb55h7ilf6vgY34NvVnql35+6efmyZf/30qVLOyD6tlngruKOAx0HAAjX9nq9aYGoRhA2YSCMYLkc12afy3qUxSA89NBD5Vvf+lYoWnZqfuQjHymnn376AFi6lIvhQQk/9thj5dZbbw3F/v73v7+8973vDWOu4TS6RQQCA/4v//Iv5c477wxDQ90f/OAHB2AuLysLQG6++eYwtCj4973vfeUDH/jAIMJlZBMjBD0YqhtvvDEMLUr+0ksvjSUtDJXLrdBDXzEMbOa69957ox8A7ssvvzwiDxoHjTLPYNi+973vlfvvvz+ALryhPIaT8kZWeOV3wAcRacpD28c//vHynve8JwwoBiWnOdBXADe0cOQWhvLqq68uACjqNzInyKV+eHLPPfeUhx9+OIAZvCQXmGehV3AsQMAIkqoBqDjzzDPLxRdfXM4999zgjTICHxkn5IAlQcYVXkH3JZdcEjw1qqcBN1L1ta99LWiHRsp/7GMfC2AEwKAOI3MYVoDKLbfcUp566qkoAy0XXXRRgDnqzzKLEees2+9+97vBI4DENddcE33g2Rw9U4Z/+MMfBt8Bi4C+n/u5nwvASHnqVyahXTn49re/HXJw2WWXBT3IA0AxR7YYJ+YFPP/mN78Z9VxxxRWR+gIY1fkylQR+IovQfvfddwct1P/ud787+iFvoImyAA6AELwBoAFsPvShD0V5aHdJl3YpD+2UZ45AO/MO2sknpLyRffrA/GTs4Q20A86Q4SuvvDJAlJF3o7r0FXrgC3MW3tJP+ss4GWHWyYQmQB99hT+0/YlPfCLmH301Ymw6BnLAuDJObMihzk9+8pMDJ0P5dYUAWn70ox+FzCM30P7hD3845qu6Rn3HM8y/Rx99NPLkeVbdAY+YrwJpdQe8QX7hDTIF39FnzFfmiNF4nVh0zXe+853oK79TljmCg8Q/l+qhSWfnpptuinGF3+g9xpX5aloC4+s/2nH8nD9G5wepF3HB54HD7ycnJ18p/ambli1b9v90QLQDCh0HOg68rRw4FBBVkQm2ci6Wy4jmTLmcpnHDeKKUH3jggXLDDTeEUSGK95nPfCYAC4bBHDSXYInGAJ7+5m/+JqI51113XQAuIhsuxeXlR+r88pe/HM9gCABylCc6QNsafvO+ACx/9Ed/FMaciABG81Of+tQgz06jRlsAKEDx3/7t30YkDyOOIQQQGZUzqoGChw8AboAr5QF9v/qrvxq0Yxg0zAJ4DNE//MM/hKHCSFP+13/91yPKYoTZjSfQg8EB+FEeHmCkPvvZz4YRgm4jvxhReAftHLcF2AWowneANIZQ54J2zRPEYYAeomcAnF/6pV8KY+vSoNE26AbMPfLII+V//I//EQAEMA/QBbgK/jXMtMW43nXXXcEb2sTIAhIAOEZDEXAjbYzTX/3VX0UbtIcR/5Vf+ZXBcrtLyvKSSNIXv/jFABQAEIzyz//8zx+UP5nzPAEg0MIrgA9gSR/gU47mwmdAOuCDsUXeAJS/8Ru/ESBaZyRHr+0roBsZAmzBe+RAQCx4pe9E3HGk4A9tI5PIGeVd7qd+cxUBiv/0T/8UTgl9BUQDoBiznD/Ms3yGN3/2Z38WMk9fqZt5YmpNzodlLAGWyDwAGdqZH7walbOvRsmZq4A5nmVeI5M4Mm7GcaxMdWFcAdGMNSD3137t12JcBayuTPDK+ACKAXTQi4zRX+aujjF0MA7oEADubbfdFvoAfjBOzCvrtxx9pjzl0B+ATObRF77whQC6pt74Cq0AS+bS3/3d30XfLrzwwqAF8MfveeMZvIfvzFXmLLz76Ec/GmPLyoR9NOWAzzjVf/qnfxrywLxHj8FLZUz+uOwPzX/yJ38SUVHqvPbaa2N+wydTEExnUo5yaoJA2DKhI3uTZWaTBx8gdbK3qdfv37yiA6Jvq/3tKu840HGglENGRDMQFbzkJZ+cZ+iyHcrbKCdliToR1cCwAVSMCghuXfqiLpQh5YmGYcQxVBgGojFuMMmKGcBFlAKFTyQAwAK4MaqlcXDpic8ACgALEVEibRhPl+GgiX4YfSBqCZgjWgG4hXYAKXQKDDBqLkNS7/e///0AXhgHjI/Ldjk6KwDH0GJkieZg2AB+OTXCTU0urQHMjIhilIniGcXVaJrbR9TE8hhijCAgyiVKo5z2HZpxGojIGOEEbDlOLssLphhPecNRMNBPeXMH7a9L1xhmxpX24DnlGQM3MDkRBUb0E1CEfBCtAigKuOELMqb88QxADv4DxCkLQEA+NOBGt3CAoB1QQRSYCDG8JMrGmGq0jVxSNyCOcQIEsiSL0UcmjYQq+4JvInLUTzvQQlRfOeAZZZ7yyDXlAbv8E6w4H2gfnplzTHSZMWKsoBnwgYMHvwH5zg/5T5QTcIZzBLiFFqK5Am7Hh7ahC5kHpCMPRAcB9ThH5ka6nE955B4ZJpIHYEcOiKRnp0sAK2CEdgAjfWL+wR/zoLMyBlDRV/jO2ZeMG04gEUhXC3QcjaYC5nCoKI9sMa44Xjqx6iWj6cgkgB65QR6JohOBlHdukmrLMLxBNyFjOAPwRh0guIQ25AUgCr30E11m3il1m+tqSgrAGJlHthgn9KWAMfNGmWBccRzpI7qDlSZXXXTslM3swOd8Wecb5YmG9qf66fimDoh2AKHjQMeBd4gDh4qI2vzUVD+0VPWe2XFa1RZfcwCySq80S0ECJ6NtGDeUN1EHN+8IWFSERlJRvAA/FDoRHJa9jMIYZcnRGYwvkSoUPIaZ8hoowYSGhXoAfdCC8TL31GhiZjd9BXRh3AA0gDkiMS575kgS4MJd6ETzAFcsr0GPkZsM6nmWejBgLIHyijFxGTwDHJfZzGuDdugFTORlYXnEd0YWAQcYc/4BEvMO/pw3qWEi0gnvAWfwxuV+ywrmzIekr7QBXwCAeSztg32FZgw/Y0Ld9NUl3nY0DL6btwoN8JH64ZOOUF52pF/wEfBNedMbBAXSIlCEH0S46C/jCtByh77184yAynQEaAIkQI88o5wgzk1t0Mk4ITfQAu30yci84+YKAzIM3/mHw4NswmtBMbTpoJj7Cf2Ug/cuyVsurx7wHlqYg9Bu+oE8ce7qrEET40QfoJu+Ot6Ded5MFAE184+2AWXQ47hSTJmg74BLIqfQQz+QeWmXjxk08jxjyl+WYYGrgFLni1fmN32FN0RFc8pKBmM6VuomdA1z1gi99NgHeYBzQR+QGWVYh1H9IS/5HgeAz+YIq2scW/sAz5Av5hS0m7PsaQz0LfTZcN3VPmvWUWXjxk1l584dZfbsOWVFk3efc1XVCSHTTe5n0DhV1TZ1CVR1jl3laZbtN012EdF3yAp3zXQcOMI5wGal8fHx3xwbGztos1L1kevfUJ8bRYYChNZoCks3RA9H6m5Ljv0YHi6ToTCrthsZHqm744c5gH1PKNiJ3kTp9Yg89htDywHK5J/WHCZ351ajPjO+n5ycaAAIy7e0X19R4iMjM6KuaHGqlD7L1L1efBgeqXV7qdHwMIenj0T5oaHhAUisS+H9ZtdxKVMcY8IxQ7O4xpSbR6oRULELzGi/358qk3EQ9IxmWWyyOdKK3+hjww+PjClsPKjnG86cWXfn1mXOGaXXmzyIJvgXgCsA/lQZHoLHjEGN2u7fPzaQ3GqoKiCu9LG5YST6ND4+ob8QY1WBfL1EAFoqLyvwrmB/pPR7/aZsPTcTPmg0NbQjzXgzTpOTHL1Vz92MvkxOhuQMc2D9iJcTVB5XsFGP2qFejb/jMjIyHPTAjwrWRqJP1F+dIW+Dob7aR56pYwSd9G1y0E/GKMY02ibfbmbICUzhPbzds2fvgF8xbr1+jKkgszKa8zjrweDy2zQK5NwdzBVYI3dVjuqSKPLG2Y81v9V/tX91TKvDpNwg01NlqAyVXiOPFRTVSwrok6ANPvEZHiibtb7q8DCeyADPhrzGNZB1zjmWtMVvNZeSnf38VtMlamSw0s/3IYsh+/2QeXhlbqHLvwdOThgOFdLrVxmveYrM/+rYHlierv2JsQ1+DZWZR+FU0U6PZeKQI2jk88Egl/KlzDpqVsx5+CFIroDe45qq5ww/lBPmFPzlO9pwfgQNw5UedY2ySP0H0kNq26aJuNTNc7Nn1wsxqm6ql2S46lLbrbJQ5Zujt2ZXXRdtDpWpfnPmK3OWSjx8Pnbtc3JAHUPIpD5oDv7zReyC75epftWDUyrCUJKlMJoe1UT/aWDGCPN+sgwzBpxT2u9t6k31bl62bEWXI3qEY4Su+x0H3nYOHOr4pmoIq7EaOnBDZcWm/A+FhkFCuWFMh4fKJEq/ASAoVJQa/48ln+Gh0ptqPPsG4qJAAQQYM35XkUdCfXjyVYmHcub5xkiF0aq4I5QwryjdUL4Do14NfIMh6utQNYACCH+vCruCGZ+HJsBoGJEGYFdbiZGoR50EOOW35kDwHNmpfWhoS4fZB0gGQI1UQFL7V8rEZAVeGaRIi/wIo9LQGACW8s01ffBogDhjDIajDSNI8hZQFvX0p8IYVhtXgeaMEUCOBq2CRpcoMVQxHg0woo4APjoBjDGj3bTZzlGLNqC14SevLvVCSzgU6aaX9jjRH6SLsoOrCEPeKojJUWp5lOWJfgog6Ah0hvyGszNZP9tGw+MDDs0BsJhlhDqrI1F5EUC71AiU/5SxKrPNMTmOVVPMY3MEkjxuHQP5b1YcwpFoznsUNFNdgOGx8QFvjBorqwLXoLOZWwfxrD9VZsys4Dv6CHBq+BCpH2xSCqek8pHfGS/qqs80Tmq6JlLZkmc6IjFvmlSYoKFxIpzH9B3ZBojyXhBXwXpIenU8p/pl5owZQZerB5H+MDwSOY+DMUGSeqbBAAAgAElEQVTuANHhfOD0VT00mBOOd4WeVc5qhwaRQz4fNRN9UIF3zPVmLtNWHXtoqs9GGkujt3BWlXflZdDnqKsX+ZnRJvIdOgG5LmUft8nNnImyRRvXNvoHVqhiaQp95EYj9r7j6Dc6h3lahggS9MvwVCkzqZkKmluuYj5O9csIcxfZQKYZ66nepskAoqMdEH3brXDXQMeBI5wDh7pZqQLRGn4MJR7WBkVVo15DA089MGkBjoUODeA6FR72MGotqkARTpSpJsAXxgQDBBhqFGkoYQwFUc4AlkQQ6ncjGCQiABOTFXw20UIMwAyinI0SDkNP5ApAJWgxIsGu/6NmVkUfmKCCGpT8BLfcNAYVw0q0YGJsPAwztIexJfIxMTmoH/AQRiciQrWuGrGsVjIiDpWwQbSN6MPk2EQZGqnRL/E0dcAH+hLAvInKAfDpi4C8goPGHAHcI0pa6wnfoAG1tEO5Gt2oeYkViFSAIZ+D94NobSmzZh4VESIMYwWVI7Xv9KuJRsWYNIAKsFCxVOMsEP0kmtmMaYCNgizQh1oGvtsGT1awXgFGROa4CWhkRgCJ6jvgDtXvxifGmwgoUa0SUazgeYxpfT6cihkjMS4xRg0vGQ9oC76k6LIAJeQ0zlGsgII+VLOvaDRLnA2fXVrH6EOHYxR9atqqPttUAkUjg4hVBVSD3JYKrhCzBtBF+/C8yYCJsQjg3Kvj0UQiI9IPzThSyFEAvEp7LL8CzGbOCFmooK7KwKCtxqOLsWSom4iYQCsAcfUuB4AxotDcrER0VeDaRO2pg/E+ADYbwJqiu+GQUB6amrk+wKJNW8GHKgBV5xCxbwAduiVyRRtnDFkxIq7jiAwwPwLoMq7NuCm7A0+26V9EXFkJaA52R08giwfAeo0cZue3Ole1fsoLmmOu1AkZc2ggQzgAjFtMqSrzAQSbiG+sgojqmYOoyKbvvalSJsJxHCr9yQqGR0JeB6i8sWQI8gFnbWhkRploVjhmDg2Xo4aYG70Am9AdgBV9zSpKDFXV4+P9yVcmS++mDoge4QCh637HgXeCA5s2bfr0/v37uVnpoLvmq1qN9cBwwWPpD+M+NVSOaiIiEcVjKZdlu8bLRnFjMGbEcxU8zgCUEQFslh6rR64xrVcQAgAid5Rl+dmzDhgFgBwRp8ZgVLwIoOmHITqK5dUwxhVoTUxOhOHCOGGsIrIWoIWo1wGAYnQPIBrAYxDhqMYrNtKwdNYARqM/Yfzoh5GEoeEw9PRz5qyjal0YlhkjAWYnoKNZQgYEQQdtDiKLAOkGGFQgWvtGX8I4Arbgn1GnZMBjWbSJAgd7iIzBjwZoG1GCN7FMyNL50HDQRDmBSYA1oksYrVi6bUBdGLsKNukTMgAgCLACwCTy1CydBkgGbA5ASxNpbQC54DTGKvhaI94VrDd+TgNSjXLVKE+NKkPv2MR45S11YOD7U8HzkKeITlb+Mh46AaZH4FQI+Csg7tdI2vBILAPD5wDLDW0h2zhAzRI7NLuMiWxRR2xsmzFSJscngg6XRwMkICMAaFIBGE8iUonuGnVrlm0DONa8vbo02yzFNo5EXSquEeoB+G6Atg4G0W3bkm/xG/JKGkizTF2XffshnxUr1VUP6B2PpeEDbUdqBeUa5w0HMPjMUntTvsp2M5ZlKJwFvqNe/sXvIb/1N+p3JcV5xPMBXAF+FekNIvbhWDTOIXUYoY+8zcmJgyKn1Id8xlxv+sdYxYpCAr0DxwyANjRVcJlxUiuP+jE/B9FN+i4CbcBbyG5zOUE4MgHSG5AKSE/gNOsmeIIuQ4eEo9cAQXRHzKdmpQJuBrYNR64CXeYPHA3aphrnuJlvTUy6AeONY9wYDz5NRtS5FIAof9DcG6r63VWcmYwTvA6ZK+jPVyamejcvX768O0f0nTDEXRsdB45kDqxfv/768fHx35qYmPjYYNe20U3UcRO2mxm5g70wShjfGj2YrEtGAKxmOQojg8ftkl1EBZooS1RnHKgxiLEMFxGUuvQHWJjFLTTkTzYAg7oC0DWRrAAnLB9hZFGmpgM04GYmuWKNoah5ihjdyHuq6QJN5DLaIAIHeG6AaCzx8Tw5jCmHL/LwAAINEAxD6yYujnDhbvIGxIRhx/g3eWd1mZHUhV4sjw3Bv8kGGDa00RfoFrREtCUMU11ma7DaIHJaIyLNlXwNSDcCF1Ehn2mWT13mR9YBdIBO+RK/NUuLRpkGQB3D3vBGMBS5uM0ynkvAEeHD2UAumuhnRJOQHyLB1tFEw8PQN4ZUWgNoNYDYxe0m2BtRduqIPjfjV3M9m6VaJzFgRv6a+hA5h0cFQKEvkdLQACqid5QHDFSwXkEk4xyAIicaB2CDxgNLt4B/gCgACCAhoGLcoBenrUa5a+QpRx0FZWJxo1OBBRtwkyOt1QWr0cmQo1iir3NhHAcnnIYmOt1E25iLNQJnmkiztjtYEieCOxI8GSNvuAHEJlcrF/BN5yHAGhFR55NL/c34hUPV7MKOlQLq57dI66g6ICK+KYpP+YFPQv/qekxNXQm+VYc0csAb2Wc+Ecnjt1hubxzcOscrWAuHcSA3wyEDRr7pI2Npn51rB5bZa/TcvrjqoPxUn6vSWVdNmvSLAJB1VWeQvtCA19BljbNHf6CzT8pDM//CQW1OMahpADh9TapG6CMc/eZOeGSqKV+nWpNfSlSzWavgtR+58dVJHGlw9RRi0/An5JDIa+SPViA60e+90utP3rx8eXeg/ZGMD7q+dxx4RzgwPRCti62oJZewiVIZMXDTTERCwB5NTlJdbio18kR0AeMQr3XZmc0hRLZqPuYBRR0bISZ7ZYz7lsfHw6gTfQMYBzhmaZ8ojHljzXIoERyijvyjHHlyRAwG0bbGctMHltX3xfWFRGhnRP4nEaRIEWiWLGskqS5nE9Udbza91A0LI2VWU38s7zVGBjqJxI2N7S8T4zUXDAND/TVPs4kYNTmsNX+tbu6BJuzCUUTrSqmbRZooWeSvNYZtbHysbqYA3PR6ZQ7l2FBFX1OuJn2Bf/Cecmx+kH/QU3P76lIxYCCWNzlDcHIy6B7bvz94P3vWrLqcz/I/S+0ZQATt42WcZVIi0rNmRZ4e5SOXrVmKNl8Sozs5MV7G2DATaQrNmAagrEu8eVfv2Nh4bJqA94xHlJ85M5Yha6SqWW6PzRj9KFcBZt38AU9GZlC+gkijpYDN8f1j1dlp8hMjQswpBoxr8LsKjPJDvUTdGNc4NWDmzDJ71lHBI9MMalS3AiVkBl7G8niTiws9pniE0DeOAXTUzTRs3Kp9ZSyho0ZaGSsioXW5No4NY5zgP4ARXs5E5iv/Y4w8lLxJgaBcb3Ii8gPrfKqbl2qqRBNib1JS4Pn+MSLOArW67Ey0OKdWuJxceVN5H04RG/Aauus+n/hf0NQjBQc+RvkGSLI5kc2MsSmsWYdv5D02PXIWKrSzIkD9M2eU2WzSaaKnVTlCI74P9SMz41E+0oJmjNT50TgdoZuQZXjYzKMYr2Z5H16iD1xBcU3AKDR1M3fgKRv04CX9jdNBSCNpck4ZU/UAzinEwz/4GCs/jVOufFA/uiM2ZsYGvqlwXoI3zUYjdF8A1Wb1BD0W6ShNBDlkZiZ6pqbgVBhal+cBsf1mhzypHrFqT5m6YBV/MQ8iR7QCUfTlxGTv1cmp/s2jy5f8X92B9u+IKe4a6Thw5HJg3bp1n56YmCAimpbmI+wSS+km0LupwE0GGB+UH0tbANEaiam7hXGpOQJmN/ev79pZ9u3dX+YfPa8sXrS4LJhfr+gb5J7FtZoTZf++/XGECce1ACoWzJtfFi1eXObNn1fzQFNkD6Owb+++smv3rrJt67YwTgsXLKxXI86dW7P5AS7NDmbv3N6+Y3vZuX1HAA+Oslm8aFGZNWfOYFOCS5kAv7179pbX33g9NoAAEBcsXFjmz51b5s6fX3Mkm2gtnNrP3fG7d8fRMRiqo+fMKQsXLSrzuP959qy6q9W8zaHhONqH44P4ozz1LuB4nYULBzvLzYGjLcvyHIZz2ZIl5eh5c8vRcw7cjV0jqMPBF3i/c9eusnPHjgCK8+fNK4uXLK4H1BtpajbXUBa+8wf9HEsDbzgKS5BZQU5NXwCsUnY795Lv21cWLloYvI87zGfPirEiOgfAwyjHPfZ79pQ3tm4J40m9PDMX2o/CGWCjT40wUn73nt1l546dZdv2bQGCoQfez5k1q8xubieKFA5o4tibPXvKtq1b6s73mTPKooWLQmbmHj23OQmh2YA2PFT27dlb9jTXgmL8Zx41qyycP7/MnT+vHD17TgV/Rh2HSsjAjp07yo7tO+od5rNnl+UcmTRvbnVimtxh+gwY2bO7jitySZR03oIFMabIJKDI8jQSN0/t31d27dxVtm3fHn1ZuHhRvfN8Tr03PCJ5zRKz94vv2rmzbN2+PeqDN/xxGH9NVagROBwpHJJdu3eX7Vu3lX1j+8vsWcjwgjiWib4OUl1YHu71Yyzh5dYtW6LdkPkF88v8BQvDMam4tW4MY+7upa+7dwVvmK/wewnzb9686EtEJImQE12bnAje74A3u3YF+Kbe5VzbOmdOPV2hKR+0jDH/9sRtT8gD/F28dEmZP3demX005ateihxYgDn1790XxzfR51nwZtGieh1o4xDWSHKNiMJL6KA8oI75umjxopBjT54IZ6TZSMkcgfY9u3aVPfv2xZg6R+LotomJAM44EKQOME+pF14iTzH/Gl0WeavNLn1IQo4ZU2QAfYlTCt8Xzl9Qr++d0azWRESbUzDGQmZ27dgZ/Qg5WFDH1bNJ66L7VOhmgWZsfiItNHKhh2Npfhyd1KxQAESJiFYHq5BX+upkv3fLytXH/uHS7q75IxcgdD3vOPBOcOBQm5X6aGGUE152s7Gn5npVw4JDjpHsxS5Ndy4PlaFmc8iuXTvjRqDnnnu2bNmyrawcXVVOO/20ctwx3Ik8N4BiLIFO9SNSBbDZsHFjee7pZ8qe/fvKmhNWl1NPPaWMch4gRn/GcChRgBhGc8uWreXldS+Xl55/MZYoOez61FNOLUuWLY1yKPuIZjRgaNuWreW5F18oG9evD0DBAe8nnXhimb9wYSyJR7StiWrt5p7u118vjzz2WBirpUuWlpNPObmsWrmyLFy8OJYZ3R2LYdu5e3fU++xzz8U5gyuWryinnn5qWTW6ssxtruwUaGE4t3DX/Nq1Ze3adWX33j1l1YrRcta555RR7t0+6qhBDuX+8fHSn5gsr71e73Zfv259AJ4zTj2trDnpxDBuAJZYTi51ORkDznmEHKj98ksvlTlz55bTTjmlrF6zJoA3kZzhGRHGDjCCQeYcSw7HXvfy2rLquGPLKSedXI45ZlWZj3GjfsBKE7GOMz43bSpPPfNM2bV9R1l17DFxWPoxq1YFSCBqVXPgKtjCwG5+7bXy2OOPxzgfc+wxcfvOMStXlVlHzw6QQaQMA04EafvOHWXtiy+XF16q93RziQC8XzhvQZk1Z3YFuM2xV0QHX3v99fLEjx4vr772aoDhk9acWE44cU1ZsmhRjVw2S/cY5P179pZXXnu1PPP002Xz66+H8T7nrLPLstEVAXIij7TZMY7js2fnrvLSurXBx+3btpf5C+eX8991Xlm+YkWABPNnAS06Iy+vXVuee/75snfX7nLc6uPLqSefUq+lPProWM5mKZjIFOkROF1rX365PP3ss/HdaWecHnLJWas4AchxafKE9+3bGzS/+MKL5aW1L5cFc+eVk089JcoDRGYSxQ7wVCOzOEavbt5cHn/0sbJ1x7ayZPGSmCMnUH7+/ABZkXpA3uVkLQ8vH/vhIzH/RlesKKeecko5fvUJMabUG8v8TR4vQOiFl18sL73wYvSdczvPPuussmzF8jIyxHyqvGeMWPLftWNHeR4ZW7cuVgKOPf64cvaZZwZwBThG1Jvo/mSv7B3bV1575bXy3PPPxcUAyODpZ55Rjjvm2HBOiURGcHlkqPTGJ2MOcdvQSy++VDa+sqnMnTOnnHXO2eW4Y48rCzgflMhosxt8sgHonBH8wvPPl63bt5XlS5eXM846sxx7zDEBSpEVeAmo97pUzld9/rnnyo5du8pJIZOnRJ9ZncjL++SWA0DXb9xYnn366YCEa1avKaeccnJZunx5mUVUetbMiAyjmwCTbyDDTz1ZNr/6WgD61atPKGvWnBBgd/ac2aFroYnINiD3jc2by1NPPR2v8+bOjfkXVyHPX9CcxlE3V05FkKAXkc6R2PRVl+Yjf31oquwjOsyGJ1InyDutfkyZ6pMK1X91svRuWXl8B0TfCTvctdFx4IjmwLTHN5Hg3ixfBhCZ7Jex5gYRjjABDE02q2mDs/M4iw7gNzFZxvbvLTu2bSsPPfRwufOur5X1/3od59nnnVc+esUVce0eEQUMDyBkP8u2+/fHIeMPPfxwueXGm8q+8bHyoQ98sFxy6SXllFNOjYgMm0Ew5ChlwBbA7O7v3VMevO/+AErcrOQd5kR8ZnAOKEtp4+NlB6D45bXlxptvKs8/82xZtISrID9UPnzZZWXJ0qV1KRpQ3euX8bH9ZQcA5IUXyldu/GpZ+/Lactxxx5bLPvKRcvEHP1jmzZ8fhrEm+rPjdbJs3bG9PHDvfeVb3/52efW118rJJ51UPnHVleWcM8+KaJtLcgG4xsbC+H3jrrvKffffXwC9Z51+Rrn+Z3+2HLtqVZkzt94dTzSXvNEd27aX9RvWl+9/7/txsxIA5qOXfbh8+KMfqeBvzpx6o84UR73sL/v27i1PPf10+e537y4/ePDBMn/hgnL1J64s7zr//HLcscdGRDKiYaQTTIxHRIu74L/5rW+WR3/4SFlz0knlmquvKuedf35E2+bAy5kzIjKMkeVA8scf/1G5+dZby9bX3yhnnn1W+chHPlouOP/8MJrwfpJUDYAr93Rvfq384P4Hyp1f/1pEvS949wVx69TZZ55VZh09p4KzON+SqPi+svmNN8rX77iz3PfAA2EU33fR+8pVV19VVixbHlFgj9+Je7337isvr19Xbv7qjeEEAFI+8P73lYsvvbSsXDFaUwViJ30/eAmwfPKZp8tdX/96eerJpwJQ/sz115czzzqrRvPmHl3TFcYnQi5xXu67/77yvXu+V9avX1dWHXts+dx/+sUAgETP4ixY5ACZn5gor2/eXL73/e/FDV5Edd/z3veUKy6/oqw5cU3wHbmJ3NqpUvaPj4UM33P3PeVrd309xuPKq68ql1x8SYBvxrUCV6KV+yOSS/nvfOtb5YGHflAWLVhYLr3s0ri1B4BG3jFLujhIjNXu3bvKiy+/XP75hi+X9Rs3lJWjK8sHP/TBuC1pdPmKmB+UJ5oHuNnyxhvliX+9d/3Gr3y1bNm6JW7YuvxjHysXXHhhpNNEykuTt0oEctuWLSHv937/3nDWzjjzjPLJaz5ZTlizOqLdRFSJcuJgIJevbtpU7rjza+VfHn44Iq7vfs+F5fpPXReRzpCx5kzi4P34WHn2mWeifm5P44zQSy67tFx28SVldNXKSEeoS+31FAGc2EcffaTcc/fd5fEnngjefPpnf6acd+65ZemyZREpJCcaecfZIbr58MP/Uu76+tfKug0bymknn1I++alro88AQXTNUXF6x1DZs7s6aj989NHytTvuiGj0+957UbnsssvK6WecHvKOHMcmQAD9nj1lw/oN5d777yvf+da3I3p88YcuDt0E+F68YGE4zoDxiHLv3VNe2bgpdNMzTz1d5h59dPnQxR8sH//4FTH/OPQfoBjpP+PjsdLx8osvla/+81fKupdfjos/qJub3wY3Q0V0uabW9HsTZRZL8jgRTVpKbJacMVL2M0+bM6CnpliabyLeROx7vdcm+/1bVp1w/H/tIqJHNEToOt9x4O3nwIYNG66ZmJjgQPurD1wxSZSzRrVmsZN63/6yfcvWMBhHz5sf7jWKjBKxUYC8Lw7EnkFeJNEz8urGy30P3F/+4YYbIkpx/oXvCeNw2umnD84hdCcyEY6tW7eFEf/r//k/AzxedfXVcTc2nr4HRnseIXQS9eM6Qow+4OGT11wTdzQvW748lpc80sWzC4k6/L//7b9F5A+FfcUVV5Srr7qqOaLowHmfkY/X60Wk6i/+8i/DIBL94N5tQIK7gYmERp5ms4TKVaNcu4cRwih/7nOfi+sXMbqxCSbtqqU/X/3KV8pd3/hGRCS5/o+75jE8sdkrEmjrMUD05bXNr8Wd5F/nmsyJifKpa68t137qU1E+dgQ3G08AukQFn33m2XLb7bcFb4j6cVf7ey68MCIscYRUc00m0gVQeOrJJ8tXb7yxPHD//eXU004rv/iffrG8+90XDHI+MWrebMUyJXfZ/8Vf/EUAr3edd17whmsJPaDcKCRAgaVqrry84YYbAmh+6OKL4/pFoqLeaFQ3INWjhgBc3GEO6EauLvvwZeXzn/tcPSeyyYeNnODmSCqihH/+xT8vjz72aFm6ZEn56Mc+Vq6//vqDJo4bqugDVzoiN48+8kg55thjyy//8i/HdYpeXxrLpZ4N2uuXu++5O64nRW64oer//O3fLsefcMIgKgfQ8CQEgDpywH3wAFGAIrQQaTP/k/GDHtoD4Hzn298pX/nqV6Lvn/nMZ+MZbiEz9SN2mDdpFNzU85WvfCWu1aSvP/OzPxuAiOV85gwOTKxONH3AAfzjP/7jALDw+6qrrorrKb3uEr7HRrEmigqI++u//uu4rYyrWBlXrr5kzClbaannz1IHd7VzPSlL6FyTCS+5RWiw47ypm76SJvKPN9xQvnfPPVHHBz74gfL5z30+0hzqzv/m6KRmTnEF66233hrXcCLT1113XfnIhz8caRrOKeZGXILR78X1nnfccUdck8kKxq//+v9Rzj7nnADElGdVJc7NBWRNjEd55iBO25lnnFl+7T//Wjnj9DNqTmdzKgh6gPcAba5V/dKXvhTzFUcqZPiUU4LvOA2RLtKcc8yNZsjBTTfeGPzlXnqub4U3gw126VxZIuN/+Zd/GdfyAkQ//vHLy6evv7458L6eWlHPBa2bkTZt2Fj+v//+38tzzz5XTj7xxHLlVVeVSy+5JKL0yGA4O6wIAUTHxsp89AN53Xv2lonxeirJjLmzyyS5+pFexcpRPUuUbFHamphiab50EdG33wR3LXQc6DiwadOmK/ft2/ebExMT1wpEhzh7st8rRw2VMmdkRtm9bXt5/LHHy/Llo2X1iSeWMnNG2d2bYJdNnHNXTzipS45xZFJzvNHGTZvKIz96rKzdsL68+4IL6hLrokXNLS91SR/9Gpster2InN59992RQ3bB+ReE8cRQcTNMvTJ0PJ4B/AFinn32ufLwQw9FHti73nVelPf2lprLWjdR8B1R13vvuzeWtwFwGKnTTz8tbijybE3qJv+MCODu3XsK9z+zNDg6uqKcf975EX0g6hH5cs25gez4hx6M/SOP/LBs376jHH/cceWCd787lljJ6RrcVNMYEuh98oknI3rDrVPcTU9Eo958U29X8fxBeIPhfOaZZ8rjjz8R9XFP92mnnR6gvx7mXcErGzWIvGE4iXJy7zafiZqxjOjtSbRBZDtOyhmud4z/6LHHyhNPPhlLve95z4VldMVoc1NWvYnpwAH/XJH5annwwR+EM8Cy4LnnnFNWjK6IyF2A0GYDmAfGb3rllXLfvfcGmAXonnXmmQGeWNL1jFZ4Ci+JMj70g4fiDnaeP/2MM+K++TiuiyOW0nFK3rzzwAMPlpdeerEcffTc8q5zz41n6j325rzVPfikPeCQPPajH5X169aFLBIVJwXBHdNqBDdRbX5tc/CFiOjxxx1fLnrfRWX+vPlhrCvw4Ikmx3F4KFIiAEO7du0OviBnc+bMrjdJBZaoR0fBf/r/0osvlgd/8GD89v4PvL+sXr0mrnBkA1Mcu9XcSkQ0lWgYTsCTTz5R5s9fEOBvzZrV9WxJb/FpNg7BO3IPH3jwgbhqcs2aE4PvgKEDR1FVvnhGKcvzACgihiccf3w555xzyspVKyNXNnI+m2OVkDWi3888/Uw4AADVk048qVz4ngvj9imduQqgDzhrjz36WHn6mWdiwyB3o+O8uAmvqpB6bBngEcD35BNPRJoDc5/71Jl/9Qap5gSC5igofmdFhfIvvPhiWbZ0aZQn4s0/UhXqZRBeyToj0kUeefTRkJuTTzq5vPeii8qiRQtjoxEALhzC5pB/5G7jxg3l/vsfiNQbZOzMs86MpXByoJnPguN6rWg/HJcHH3wgUpvOfde50V/ydGMzU9xqVjfT1THuh+7AgSQqf87ZZ4czWx27KjacI0rKA/WTS4rTiNPL9Z4XXHBBOf7Y42KlaoJNjTGodePojH6/LMDxGR8vG19eF3P2xJNPLvOWLS6TbOBj9SvSq+qGpThiL04k6b/a6/dvWbF6dZcj2sGEjgMdB95eDqxbt+7jExMTvzExMfFpgSggdJj8xD27y75t28r4nn3lyR89WRYvWVqOP/HEctT8eWVkwdwyMndOiZMHm6vqajJTvdmE5aTxfq/s2ls3cCxftjSWAlXAgwPr4/Ymrmms1/Nt3bo9dpEuX04e3pwALwBRrszzruZ8iwpRJYAg+ZJER3g29n42N7yETm7o27t3d9m+fWfsegWMYvAAgpEL29xaFNE2DsMemVm2NptgaJvNDPTL6wvdkR1GOe4H75dt27aG8WA5DaMGEIYe+xfHKvUB0jOjHHzBKLnxgbrjQG0Puw5DDpAeCWAFEGEH+pIlSwd3ksc1f57DiPNAPt/UVBjMnTt3ldmzjyoLFy5uTlES/FcwDz89U3HPnt3l1Vc3l6VLF5cFC2pk1nu0K8itVxsaTSOKgxGG7/SXf/QpbuFpNrZQB5/pE+CVcWEjxty5R5deDyB34DrG2JgzMiPGfMeOnWXHjm2RzwrgAsjVsfd49/WIG9MAACAASURBVAPnH86h/PYdAb6hbenSZcEP782uEc563ioRI4AAETzAE/JCeY4hq2UaYNZcEuA5n/CSJdeFCxeUuXPnx3K/t/PQ1hCHhHNGJE4DOYi7dgUvFi9eVObMqW1WehowV0/CjbEFcG7Z8kZ8s3z50uBBjYbWazpxGryCFfrgOXeMz5jJuJLDW+eFPDd6Wo9EI6dwb/R33rzKd1cIBH0Bo5urWWfMGC6bN78efQAQkX5A+b1795X/n703D7IsO+vEfnd9a77cMyuzsvZStXpRq4UWoFkkIXaHwcMiw3gBWxJSAAMRE46wcXjs8RLoHyyIibD/GoIxwzA2iJFBogUCgbCQ0DRC6lZ3V/VS1V1LVmVV7stb7+r4fd85972squ6qbFWpR3CfIlWd+c4995zvnHvP7/t9m+upv7jeR9eKY1xf35D5kXnnD31ZJX+trWpm8mUSoPI77nmOV4PiJtHrdTRnrk1xxqh3Rvb7VAbboK85QdL8/KzImfIQhdFYDnhvriM/bM99wHKZU1OTsrdtSVbuJUnWTnBp9qQE3W1vyfNEv3UO2VoY7PhVNnw36b7p93sYZ0Bcsyn3LEClyclpcxdzf1HBo1JLwKrvCC35S0Xbvm9Usa4givpYXV0XJYTrqmVjB7L2fMVq2iplgOnrSZ9l7gWCW7GkmLyuUobE+ApLarwkRrq+AafXx/Irr2Dl6gpOvOkUxmZnUJ1oIWjW4ZJJJygWRUn9mKMsW8my/I9mZ8o8ovf3BC57LyVQSgBXr1793sFg8JEoin58HxDtdrC3soJLL7wAL4H4WFZqdUwdOoTW3AwWz5yG36wjkRQjWvdd6o+bND1eGCCnKZXVgegcz9ropqSkpihSLdzWjhHt3fdQrdbFL0sAFdTHk4xEGPKAVuaV/+MLmiArjlJ4vi1HSb+rvqkhTkBnksUzWTRTR0maJJswXhk2rWHOlEKa4Ftzl2YIw2rBNCoDw7ymOWLWVLdJvMmKJRmCwEOlyoh0TfYtea9dB4N+hDiJipRFlrXkdzyYye7owQ454DQ4TNMZ2cTlyraZ5On0W5PUUlLHSq81aaEUTHNumsuQZn25h8tE4gwGMiBXciwCQWBBu9bpDkKyxrH8y3trOUcCDpp7WevdpJZhpDsrMKUESFQs1DWD/mtMAcRIdKYd0ryTyi5rInRdMw3aYsoo5prluacKiAJwAleCNU3fZU3BmuqK6ZMsENKsBZRb3QRzSAUhKhCuj729HTM2gVlFJadqhZHxGs0vYyPAZ7qojCmdNFejZB+QfLUUoybx4ZowJRTdVbJU01/ZAD01+1PuBAqUOdMA0VeTgIOpq5hKy6Zn4h5mOUi/SK3FfW4y4cq9NH0V97TWROfAjKeGSWHFNFyaaYCgTAH6SPUnw/pxDpyr57LAge6nYYonHa/dK5ouWJU3AmdrebDpvTgm7iPNO6tAivMbazYkgEaBqY633d6Vsr4F4BWARiUmlOfPglQFwjSTD2Qf28T4fMY4tjBQv+2hIqHjHR0bxxtzX3iuBHcpiGdRDO4FR8zQNok+n2crB+saYVNkufQf7fdMjllNwN/vDQR8y35gii9JTRXIXNivLQQgrLxUAdP8xJqeSSuWhRV9h0hqppG14r6nIqHPQSLvOipbfMaEdZbnTZ9XUexczltTd1HZYvCYKm6ag4mp0URpFD9bzXWsD5eDrNfFtWeeQ7y9g42V69hc38D0oTmMzcxgZmkBM4sLqLXGNJ2X6HkOmJArzrJrSZb90bEjx//Xer1+3XEcU17vjTs0bS7lN24E5Z1LCZQSuC8SWF5eft9gMCAjWgBRn4xor4ve6g2sXHgZSWeA58+9IOloDh09irG5WRw6fQJOowa3WhWfJJpuGRHK00WSWDPtCFky9uU5CG09HjloJPmi+CNB3m+2MgkPfZqiB/KvZV8ssLPJqSVFnqmmpMkfTelCAWDMr1kBUzBZtkcOvVRNzDTPyuFm8j1q6hhWXzLmPgGjzAvoIKxoDkXJySnmPYI0mu6U6dP8jjzgyewRiDNSX/25tMqOJvCWtuJfx7yRWppP5iT1zcneEcj1ZdxaalCvrVRp5nQFXIsLQ8jIYv5OUEjmWUtn8pDjeMmm2Ihy9svDmaAwitR8rywSWR8mYGclIGUCKUtb3cqCSC3rSnkSSPIaBv1ohR9VWCQsV4C3ZQc1VyUTx2t+Rltrm/eg0sD2dG2QyjdScccAZ1MekuvCtfc9zb1pmVitLKT5WKW6F0l4A3y0Ao3mTNQiCo4wb1wPW8nIRm9bsMX2kiOVTJdUVBoyrdKDSS5u95YFm1KmVsp0W/cD6laqeNjyjtwDOnZ+ZwBKwc5TKSDLRUCmBQmEgaKbC6v7GBcLW0CATwiBOfdAkf5L5G+AKHO5ylw0/btlXBUY85lQubFfwRlFIn55sopiAPqbeHaK7JV1VEuCKoy6V6VPKRdJlwTm1aXfpfGBljVUZlhcM2wJYH2K5fmz/peqYPCZ0neDJOU37SgHyk3Sw5GBNxHyXFOCNytTVToU5BHQWVaX/UkfRgngeHg/Aam5glQ14mjVNGmfay5PjpvPAcfb7fZlz/IZ4x7nOgur6pL5VxchsZy4vjy77JSplPiRfK8Z8/3WpS9hMxnMadaN47WgXpSwPJdANusnLS5LVEbN2K2fsOxVqc6kliUpgyo+u6p4Mh1aRNCrLxndh2RCn3kW/fUNrC1fw+bGJhaOHMbE/Dwm52cxeWgOtVZTwKuTKfA2jOi11Mn/cHpy7n+bmZkpgeh9OX3LTksJlBIQCRCIRlFERvQnLCPq5imCJEKFZi8mOt9u48v//stYOLyEk2fOIA09DEIfMU2gRltn1G8zYHSqK2l6BNjxxesrsHIJEg2jqQDRsjBDPddWU7JMoXr4Gb86E7BhA08UlNLEpYDFBgrYoBMGS0ndchOBrknko4LhsOZvMZFJFSc1fYnZ36Rt4fUciz0o7b01mMgc5DYhuKnRbgMKhEkj0zpSYlQAm/jwaX5FjkkSpUsCfDUvCgg15nn1N9Ok52oqVHZUgIap3iJBJIZ1ET9dW22JDK5hqxSAKdtKwVM2bCepn4x5Uc306n+n5noD8AwgUJ85U6jA1KvXiocKymwBoqFJUxZu5ClT8z6v4YGs5Sj1bwoUlP1SX0qTCdGYYCXBu+eJuXtoWlYzupWDbhM9SKUkrIAuS+IoMLOVbobrp3jMOHoWY93HvJg+7b3UV9IAO5O43oJz6ydoc+1aFxK5dqTSld3/aqbVIB1+1IXElHO10MxU8OIYrYylvZGNREePVBa6ZXw296fxv1QtUOdsZWknXuTGHd3bI3vKRtzZcdhnYDTQiIywPB6mIhj3B83J3OtcPwsM7TNl96TtQ0zbJtreVnOy7LDkMDVgetSNwq6NBdrynIpSqiV+bTCUTb6v81aXDUbRUznluC1by7FwXxbZMfgMGkBuTfXFWEzuVnkNmL1kv7P7QPP763Mi/uriPsTnQAsvMIDNPgfFPua7VfL36juJMtAgtBhZMqy0JgodLVF8b1AxpqLJoYiy5FCzw4QXwIsjXDx/HleXr+FNbz4jADTha4hAXyrRZeLjL6WW6SOaZStxjtI0X+KEUgKlBO6/BG4HRNVOmYB8W5XR8bt9vPDcOUxNTGL+8CJSgs3AQR7QVKUlPIMM8OnL6XqSGFlMlTywA6Y1iRDkzHSpB8S+z36sokyD1MYeHtAWaN58sOvLXH3q5BC15QPJBBF8jdzIghQ5lKQqjynTeFMb24cc/AUY0LYSfWsik4c+ggry7Mf+N4Gt3NOwU6M+Z/xvyZloapBbvzIbRW4Bib2HBdeWFSMjogBV2R4rA15vg7ME1AlTqgFbozKyCfblQLalJO2YbNUhORGVcbEgif/aMpQCgMzZK8DR5Je0/oMWuIoJ0bg9CGC4GZ6a/WALHIyuk5WpZYjsOJRt1Ao9kkPVVJSx8mEgkCa9Z4WeYTUja063QHJ0TYp7ySD379HC5Doqm2LBC3WpqPqjQFfB53BjWGGZYRtQJSyh+Ftq9SSZkv1udP+Nug2MgmPLchqwe/Mbw5qWtba9yblm5GZ3uB3nfncDU+vcAFlb0lYtEbrn1TysFcBEWTK+nqPrZRdcngRbgtKCSTUIq6z0/4pnuHgOVSBFJgDJJCH5SVUpsoFF0sIGpwkDO/S1lrkXrLkyuxaE03LCZ5pzspHv9h42IFHAngH7vAeVKLVE0Fyu7wTx46QfsLDYqjhR8R19dqyyXDxXpvSqHZ8tAGDfT8qQGpcRCaAye4rPNN1dpGynBhhJyjS6BVCBlIp3ntaoJytP1wgnx+q161hfW8fSsaNoTE5IkBLTN+WmTLO+rTQfcZxlq1mGT47Nzv7Pi1NTV0vT/M1PVvl7KYFSAvdMArcDolKfmJGUTia5QcMYaG9uI/RD1Op1eXkNPNYw5psxk/xzg61dXHvpPAbbO6h7ofoJ0g/NU7/JQFKuK5unh4+yXqMMDX8VsGfAJb/XsqGamN4yV6MAUa6x7JAxCZIdsJVspISlSXGkEfWmKlJRJUaHI+DEfCdmQcNkWvbJggMt76gHggVVCoBomjS1nm8CBZYNE3bGVBwqGDKDTyTtlWHGbJ1sO26p8lIAPfVZtObPfXXaTT1wGathVzm3UVbIssR0NRC/zBGGz96nACQmdZCYxs3cLNAWc+FNsrT3tQyQdVGwbdUcasZmWN9RwGrHalkvSwFapssqAaPsooDxkeAusmjCiNrKV+Y7GYNJyK5R/brX7Lz2PVD7AKQqT6MA2v53wT4bptia9K38bGoky3LaMQkQMkBeWDNzcwGNI2s3OrabnxX7DFjZFCmwbEL+EcBvx1MoV4YxtH0Wfdt66EY+Uve8SNtkgrkMW0oZ21KjhSneBhEZMG33k1giqDAZ0GoZ6dHrlPHVZ0AUNcPs2z1m+1LlyTyrhmUe3S8FY27Wf5RBLZ4DY9FQpVSfW/tekHeO3aeWDTbPs7yDTJaB0RRVhWJzU235or19xqR0ZiLvJu7TUSZ8VPkxtg+jQDKns2bqMIW8dAzqxCxAVSrg0W3FBCk1xscxu3AIM0wX5fI9rXud1a2Yx5j5eN0wEF/QjEqiqfym5Q08yTMcZ+l6kmdPTMwd+h8XJiaulED0nh25ZUelBEoJ3CyB2wFR8ZqjXyAbpznquYuQgUX0E+TbMPDQdxJ5kVFf97Mc7dV1vPSVp7B7/QaaQSiMaJIlyGhx5Ys4pTlJ82IWTJqwNAaaGlZR0/Oob5oFiOqrpoxOweqozb5oN+r/xwNUfEGNyX4IVBXQChCQgJRhdK8GCZgSpTJkghmyjupbSgbCsko2OMTeU9lJZVkUWxtQKn2OsDHWh1SAi0a7iynMAGU1jStba02xCpgUqlgQaINDRpkhW9Ney2UOZSfBJVQWjB+eugbYACGdm4LsYQlHey/9+zC/o52vroMejArU1a9SAq0MYFZfS1U82E5qhksEsu4Bm491NHiFbQlW1O9Uy4ra2uLKYg1T8Ngxc43U10+P0cKNwYypAM4mTY64iYyAHLON9vG0+03zRukQZtkCWN33o24Ydo2UXVTG234sK27ZYQXAqpYVYH4UABn2cjT6fDQLRAGy7Q3MXO3eU49PNc2q+V/dThTYKoO7D4QWc9G9JkqRcW2gzG2+Udu/ZRTVd1f7Lfap2Rjin8vn2DC9N7Ohdi9Y1lEZTX1e7HOv4FCf19FsDEUbw8wS1NkUbKNuNDIu9iFm9SELWiijJkjKgnnr9qLyJRjWiHVtr3Lh74XCOMIM65itHEzqOKvwiNKrrkjiimMUYpsFQt9v6mevz566A4nyJP7vYmwfKk0mdZwuongHyztWgKXjYnJuFsdPncThI0cR5Qm8aghWaaM7foWp8vj+oWuCZU+NpcrL9X0k6ZuydDvO8z+ZmZ//7+fHxy+VQLTEDqUESgncNwksLy+/t9/vfyRJkvdbH1G+9qhdi4ad5KilDgLJVUiWlAkZPQzcDDEIpoCAL7R2F9tXlpHstVEVH8hU6hnnvr4kbSmmURPavklZU7j1dzOshbpdqT+bRT82gMKCGmU2jP+iADxjvjM5J2823RZASwDR0HxqD3s9wJTJFY7AMBpijosT+bsdkwVE9qCxZmqbjN6a3QS8GfOjZdQseKLvGplWDZ6x/St7aFkV6yfGsTOCtgBpBmgWB1fht6gmQm1v2E+bPsgAceOAW4Bnm6NTgYrKZehSqCDGAlsextakbNtKe5PwXIEGffQ0MEcUAGsmLw5sUwdez1MFT9Z1YsQnVg5k9ivR55Z15u8mcIlgSYKx1FxpmToJ/GJWgRFXDWtOLpSbgo8c+g0MnTJ0h+oeVBZKgkis28gI6FIApIBFHhFxW1EQb0Ed9wD9ckVGhl2z7LcAucKPVRUh8Qk0Jm8JruLfyHyNuJUMAZ4qN/YZsb7D1kXAgrd9Ju+b3yoGgXP+wtgZ0G4VsOL+Zv7WZWSUgac7iPVJts+TMsLap1WSZNyiOBg/XnPvUQWxsEaYwDLuEO4BDTDTYC9lt42iZgC2TQsmypcBkrcqsOrnbd1Wityhxm9ZwK9JpWV9xe3zNMxna55RC/TNWKzbjwYAaioxXW+9nwRzGgBv34f6vlHlSzN7mPeSCNEqtsYNiHvaWIhEWZEAI0i6PL6z660WJmempXxxh0FYrIwWJwgcD1VWxmOJZj6DpuSsBdm+AFGT0D5Ld9I8/9OZ+dlf+avPfObS+9//fuMLc9+Oojt2vE9BvGPrskEpgVIC3zQSWF5e/vbBYPChOI5/1vd9R4AANXcD0ujA3vQrdDhUEEIwRoAZ+qJtMzefx0jONEMtYwJ8UqkEDJKBWZhVphdhib39wSvCIeyXkznYNULVN75nQzZDmCTLPBhmYnhYalc8nMiGDpguSlIGaYCOAiH6K6ppvTCnG9ZC/K2EJTWsRsGckcVQ8749iJQZsWzLkK0UVkZYPMPgWlOdAcYCNoxfp0V4vFqiyE0eU2uW5DhpPrc+eMqsKqixCNGaEW399cK0a1hJey/LzllGuXB/sEFelNuI24JluAra07oiGKZ3VKaj5mMFx4YVtmM1Y7GBURKwZGVgZGjBGMdH0GyDOpTNGjJk9ndr+hdZmWIIUunKzGPU5CnrLOmQmKJLfWtHmUiRTeGzqKJVlnRokldAPlRYbIDW7f4ufKgxLdsqSnQ14ZxsHlwF1uoWYNlHeRoME6l7UfesVQ7Z3voFW3N5sU4j47NKlDBsRpkbDUwqrAq3eUMpWDNsrmE5JSWbAVI28f3wORzJ62kCg6w1QFhEYzov5s5AOMnRawIE7TNWVBNTml2uFbZ1JIgtiopnYZ/8R1wb7NxGXXD4N6s06jOk7GSxdiP+3fYZGw0+062gF9h3iJXD6D5iCjuRs3XPoQ8rU5SZtFeq2qnLgU2wzz7t86DPh2a1ELdPazWQNExqgrdpoXzJKKLJ/1VD4hoxUp75m136d5LRVOsVXSiSWLJZUJFgOVq6B0iUfRAgMdYHlpN186Hvb5JlG2mefnrx6NH/YaJaLU3z3zQnejnQUgLfhBLY2to6vr29+9NRHP/TJEmmPM91pUa3SePBFCEC3aw/Fg89k20p45cm8Quj4j354Zt7mHJOW2hA0y2f/CYgahpIPsfbtbcd8MVcMFmWXxz2rizlEDgMv7m17d0umT3Q7rb9wdrdZlxD/4WDdTXS+o5yfN09H+zCm2X3WuN6/XK2633rPiv6vAcyPcjM983zdd371n1xcPkcdM/fvv2r39e6adyZrzrY2PeP42DXHmSVbm57J3nd/nsWyLSKtRrLFdSrc4oa0O27snBHMu9GAbuqYmsrzSg1wtUb64TCZ3FxMkk/C+W+uM7ww/ZpIEDWfaiuK5YhF2xt/JGt8uC7mpkiSdPcdd0XgzD8vdnpyd9otVpbDhmHN/hz5x32Bg+wvH0pgVICr08CeZ7Xl5eX39LvD34kSpJvB5ym5zqs/+hmdHXPaOwRVkAcp4SI5H+L4+HwXSkviTx3HP4YKyuvyvn7zW8Q+y4XO7++hkc/N8WKWLubyeEuN6DXFwGvjSLhL/L3YeRHkfNdWFz7cd3hC1X8/PPbv2AdCUfVT8Ys0cXr3zJ0jskGpNcPTY78TQH2aB8S0qpWRMJodTZTRwd7Po2IYgSg5zJAE5+RU+KcqHKy9pxTrwVzfI1KUg4eexZaMcuaqE+s3t+Y4s2YbrMgpktpb1woZF3VhD/MLzAis9fajUX+dT00b9kexbWyle78sW7GhTyHl4xefwtSNftUl8DI4rXuVhzGckMWwtXFe+2PhQ3727Gv2yhLdzXfO92PtXUUc9z66NlrddMKK3unCRTPyOhz9GoTv5v+bh7/TckFdGj6/Ch6G34MIuMXoqzqvzqHAnsZRlmdYYo3wp3nue/JMW60t13eQi/X50hcBnLXyRkxRNZTsbm8DGVjyWPCB1dnynEPh2sBqHmezAtJ3hHS3cj0OU+1GolDjjbVecleLFx/c8dYdviKsNtB8PHwWTGzNTuOX7iumyWa1HbHD4In69X6J5eWDn3BcRyNlnqDP/fg4XiDZ1DevpRAKYHbSoDvyfPnz485jnM0zrIHnCxrpXArbp77jpMTjDqu6+ZpKuglzfM8c508zWjT8ch/WtchCc5wnCxzHc9zsiwTO48kFCnoTb4ub2JB5fJhYAe00BwNYXrMu/w9Yx5SvirlwKElT32uRHOncUloV8f1M+vwTyOX1LoxgaXsi8Yn9nuTs9MtBzFNWGlGV36T+iils8Lwo6EMec7MJ3TLo3xkxDQBa8Q2LWQ6i4zVTiV1gOaLViRnwkYMCkyZdMV8GMyTmd/p85jpdWzpeY6TZ45L2Xr6i9oDCcmlT73OlchX/reEy9K5kJidmoS01RgMLpU46UleGC4Vx73/eNq/ZdRN11HrO9MOWrLHrOptVI6b9tzIPAsLuI10uZUCNybsQjaUM7M5CKgf+fC+kthe06iK/PVrC2Tl4LZTs9+Z7altzVxe9S0hBa9sF1xvG5VtDn8qOPqnoQJjxjA6UvnvYdubi9XcHfAeXq9d65yNUiEyYJBLJutr1+zmiREkcbyyd62f5u1mb/a2FKoQACQQcUSeoxfZZ/dgRXhcxzXuw7TJ65hknQ1aG0Hs8g4g8DTuF/IuUD1C3w/ijmJUYvuu0Eh8BWz6rEpVp1fFNcVam7bFupupcq+oewqVdH2O+NqToEx9FsQxwpNHSt9XMj5x7t3/fuO7j1fJUy7KKn2D+Rufy+ENrZTZj+szTwmd4sXUJO8gnVvOZCXq5pMlEvsv/Zgq8nyVj2Sl27fnOWbHcfhq7GdZvl2tBhd8f+qlI0fGN1/1ofgGf1EC0W+wwMvblRL4RkvAMEJ0Pgq3thi8vOt1Oh2XNZVZwznLsrzZbGbZeJblm3k+NTWV3rhxA/Pz8/KCv3HjBl/OxDPFvzuO40xMAM7O3R2wOztgnfMRYLiNbQDjExM5trZY1zxn/eapqal8fX1d3u4cF8ewsrKChYWFfHl5WUS3tLSUX7x4EcePHy/6O3/+/C1ijaLoFiD60EMP4fz588V77/Tp0/uuYz+nT5/Oz549K39/6KGHij7Onj27730ZhqH8zj4uXrzo0A93aWkJKysrzsLCgshtfn5+X/9ra2tyzezsLNbX152ZmRkAm84WDWSO47TbbRG0lTfXqNPpOLbme7fb3fff7KteB3o9x+G/3S7kX/7O79hXv993WA/bfpR0vf1n5LuizWu1H/YyGOlTE/gD9m8VOE50m3vadtJ2ZED7/u5E0b7x3vHMYpL1KJL7FW1tzfKbZ01z5U2fYr1vR2t+o5/d0ftxHbROucpyZJ77hhWGoczhNnMr2rGNzYXJP/L3V2tfqVRe9bs7yUPHQhlXjFxV3nl+u79rm/3g1CDRIcW8r02tlufdro6iXh9ynHwObh7b6Pevtrb2ObJ7h7+P7n9ex3tymLxvrVYrwHKn07mNOBpoNJrodvkMy9evtX8N6EbO93Kj0ZB/+Wk2m6PvMhkT3wv8ju+GXq/n1vngm0+v13Ps79IpcWyaxnt7e/2lpaXBfwiR8vv29p02Uvl9KYFSAqUESgmUEiglUEqglEApgfshgTtql/fjpmWfpQRKCZQSKCVQSqCUQCmBUgKlBEogWu6BUgKlBEoJlBIoJVBKoJRAKYE3RAIlEH1DxF7etJRAKYFSAqUESgmUEiglUEqgBKLlHiglUEqglEApgVICpQRKCZQSeEMkUALRN0Ts5U1LCZQSKCVQSqCUQCmBUgKlBEogWu6BUgKlBEoJlBIoJVBKoJRAKYE3RAIlEH1DxF7etJRAKYFSAqUESgmUEiglUEqgBKLlHiglUEqglEApgVICpQRKCZQSeEMkUALRN0Ts5U1LCZQSKCVQSqCUQCmBUgKlBEogWu6BUgKlBEoJlBIoJVBKoJRAKYE3RAIlEH1DxF7etJRAKYFRCeR57nzu7NlGtJ3Ud/p5ELmOE1byHL1hqx66CCvVW+rHf92SNLWqv+5+RjsYln2+bbfRwHVqd7phDYgGfQewLUeEUfxNO7ljX3e6103fR9Fo7fhXuVjK17/+O4/e4657kXve7eeue71Dh6Nyv9t723a3jiG+G9ke9Db3uX0Q2lrx9+pGryXTm2Vm2vZvvTe/Ce9qbD3AXG/bD0eg/yXvlpuGJf1XqnmSZXklzfOkluWteitqbBzde897kDqOc+/fR/dKxN9E/ZRA9JtoscqhlhL4+yqBPM+DL527/O7tnfZ37nX7xzLHDeAizXPkTo4sR547DnLYF38OOI57yyGQ55mD13qr3XRdlmVw3P2HSZ7xNvwbv7v1HnYN8ixzAHe4JCN3zrPccd2R70yrYnw575A5MiGHt3Pg5LmMnKBcu3WQ53Ad8D5ADo4lA+/pgM1zkYjO14Hj6vX35MN+i49bjG1f3y7H2V3NwQAAIABJREFUN3JPHVRxXc7JydBcyLxHP+7+PmVZRr7f16/9+4iM7jhH16Eg7408KGWK/aCfkTFYUcg62XUenbNr1v1u7yGyBvdOjteAQrKP72bsbJffviNeLs/e6/zIGPKbBiHjuk2Xt1s301bGwcdAxqOPTsZNlg8HLu+E0Xtxi+ojlmfyXPMCmN8h75QcfMfIk8Z3jb2af8kdz8kSN0iTLI99uEkt9Nu1qnOx4rc+6a3Pbbz3vU7yOsVSXjYigXvzoJYiLSVQSqCUwNchgT/43JPv/OznPv9LG+34vX3Uaokb8N2kJxVPCjl8XuWk/Drue+dLX4vx+HqAjpyAitNe+y1807ciiVuHfRMIvPO8Dtri9R8VBJmvMuT7fBR9PeszKp/Xy3rtB+m3l/jrk6vRTCjXe/RQvG6ceeeN9Kpd306ur7Zmt217KzqWzfZaoNkMhi+TfeOS5+qWv2QO8sxxkSZJ7iLLfSdPvSzaPTQ19hfHjx//rZ/5xz/wzBHH+Xoo8zvL7x9Ai9f3FPwDEEw5xVICpQS+cRL46G/9/k9+9ZkXf3mjl31b3216iRNaDHrbQdzNscmXm/wYIGtPqNtde6cXodIwwxPO8qS2L3svNhPuZ6StPd70HsMr9o9DiBr9ITkj7TL53V6T8a9kF4Uu5b/7aao7zeG1VnN0Hncj22/czviHfSe7prILDPM9CrN0z+hndK/oTtNdWa7n699D5PFJOVOKfOJ8JPCzKKn5+bXZieanplrNf/0v/unPPuk4zt3wzq9/IH/Pr/x63l1/z0VTTq+UQCmBb5QE/pvf+O0PnX3l2od3I+dtiddw49yD67hilBYbmZBqeqg6AsYKG13BEO6nOHJ4cOBlqcA29sC+MtcAxX2QEGL0Nvhx35TtIU4bXko7niNmcfgpkGcpaDh3PAcu6c1UzyK207amT2FphiBTR865uWYuGfIsgZsn8JAjdHK4aQQ3j+E5KRwkyFwXcR4gho/MCeF6NUSJ3oPykLHndCVQeQ3nIm4G8kM3BPtR+RmpGrtrIT+2JRh2ORr2lw374BzpkMAbydpQDvo3S3vqGg0FbG3HdFWQtbyJwyuAlJrw5XvX84rx2q4EVrFj3lP60HnJn3SgcuMCvBmSy8qHfavALKs8hGginzRVudFtQGy2ciPt0/4+sjvs3+x8ZH7cZyNUN7/jeESeHGgxWO1oFCTq3FRabCu7PVdZpzmgo6PcPb02y7j94DkZ3CyFk2XwPIAmaH642txj3LNqWx/KXqRkni2Zs6XlrWjURWTf3zO7D4r2Zrwj62n32s37TUZu1l/cYYxM7TxkL5p9LDszBzzXRZKm0lbdXHRwdh/bMVsZOxSGSE3nqftwKFNrfrDzkn0lIh7Os3h2rDwot0zXzqVimCXw8whB0kvroXNlrFb/dzMzsx//mZ/66aceP1Iyo6/3vCiB6OuVXHldKYFSAvdMAj//a7/78y9cufGhdoxHHa/iJsR4Ho1h1kNSDxkeyB5ByhAj6OFsDs7Czp0TiOYIbgKiqUugqHjEggBeTWxCMHrzC9G2EXDpuvLDE75GVEDg4gG55wgIDTg4OIg9IHYdEELao5FAlQeZKx5oPPpcpPDhePSVTIF0ADcbIMhTNH2gkkeougkqIYFMjMRx0Ulc7MUEpFU4wTi6MYGoL3BSedIMdGktDmoLfs1BnlqgZYBbyoNVvqOkeJ0K1XE9cc71fF8O9JQAx/XoS4skjmWOHsdtgCPBggAn43CnYM4AObsu7M/zCiA6CiIsOCPY4Nj5E4Yh4jjeD1jYhwAEgkayxTp24pcslRmouiKAj0BNF1bml3N+1B4cuMRxhXOlAe0Ee6m6+3Gc7CfNUgEqLpUNA0QVlyo0VuCk8qbsgjAAwdooeKLMZR+nXBsFuPybBWIWmMvv4h+pAFDkyZtR9n6IOANicWb04bi+As2MOwgIkMLLYrhZjNDX/kVxEhXGQ065q++lKg0jwNPuFevPXIBPAWBGwTDrnCapyEZBsnlSCkVk+ORwLtwfdr8ZLA/f80U+7EeUGQGXBJaUs8pH/aJ1TYIgwGDQl/Vjfzo2F0mS6L4160zZcg9JGwP6eR8Bs/KusC8LA+r5TuBamHtRBmynMh1RtKyiwMfcsXs3RuDkCNM+8qiXN6qVyxOTE0+cPH70/3r80e9/5u8+hf4//+clO3rQg6EEogeVWNm+lEApgXsugQ//2u///Lnl1Q+1o+RR1w1cDXBhtACBAw9fgpQcSZIJW8aDa/QQFZalAEiGNUkTBI4roT0EnsKImp9RIEoQak34oyZ2NY4r4WqvI/7MohRNx0Po+YjzDIM0Rp6kaHiBQMLIyxERiBp2zkEGj6yKAEOycgQUDhI6oCFDQMDpJKjkffhxBzP1EHOtOmZadTTrgQCnQZJgvd3F6k4Xm50M7aSC2Gkg8xvo92N4eYKqnyNPIjnY9aAlM6TAg78TaPFfAis9mzVeRECWpYe0sYxxlPFTEKV9DNlI3QYWnI36ug4ZsaFxWUEXwQHHoMoD11T+Z1g8C4R83xfAMTpezkvGZNk6SptgkF2lXCvdAzImAeZkA/k33UsEJ8JnC4PN7xSY8cfxPWXFzST4t0RYRiJTZcGlZ8pP9oWNEhsCeDfwRW5JmhiQrPflXAQEG3CbJokAH89ToD+6RkPGz7CXgoQDZK6PxPGRUvFwFChTqXHSGEEWw+cPCJIUFJMazVxPFJiESo+Tyx6UWB1j4h+CYDNvsycIiJUhVqVJLRC6RgLSLRNOsEfAyLUk25kpyORVPvebMNC6j9inLwpOhjzNDJPPlXGQcF2ocCoK1/aei9ALMIijQjkksPX57N/Mvst8CdwhSpOsjWHOVflRUGpZexOgaCwsek9ls/dT1Pa6PCEorsgcRClzctA2kaUJ4jTNwqCycmhu5s+/7zu/8180a9Vz73/8SOkzesATogSiBxRY2byUQCmBey8BAaJXVz+0M0gedfyK6wch4iiSQ4fMnDBJPOR4GBE0yEGjpknfd4Wpy5JE/qZEiSNMECGB+lSajyAufe3J/4/aRuWPCozkq33MKQ/xTFlWQhwxzedy2Dt+gMAL4OcOur0eUmFJFejoJ5NDsrgr2TiCWwNCg6yLMNlD0+nh2GSIh08dx5njJ7E4t4DWWAuVag29Xhsrq8u4cOUSnrt4Gc9eXsdax4XXOIQsDZD19pC115H09uSg93yClSHI8cgEEwAoTThk5CRYWmUiAMCwZR7nniYj5nxjxjcgVkRlQBvXgqzTaN8FwMoJOrl+lskiZjGmZQIEC0CNpNR6zbEoO8rfrUlX2EVhb8n4GcAiSgbXhuZnHaOyu5lqER7/bMy1wp0TNGl7uc6YvwmQrMIiYxIlSAGVmLUVsStrmeUCqAzUV1M6mVbOi4DKsI4CtnmZmKRVIeB3Mg/HhR8oELWmdJqi2b8wrMa0TNM6ghBhcxJ+fRy5H4LOJjnZ96SPqL2DrL8HL+0Lm+6msW407j+CV7iINecEAmMlsAqDva8qGcZMbdZEWFxZm/1mazLjw+cjQ5zGAjBVUSQIJtupoFMAoczfuCTcTm6yflwVV0Ae70jWm0CUMo2N8kTZxQTwXGE+/yMmeFFGPAd5ovcXkG7WjM/BPtZZGGky/Na1xLorKMs9apq3ihjv7XkB0twRhVCUHAeoNFrw6uNAUE2DINg4urjwxYX5yf/uh07+4IUymv5gZ0QJRA8mr7J1KYFSAvdBAqNAFEHF9cOqmGZ5ONlzDFkqhxSzLflkFOM+kqiP0OeBL6E8BlgYAOh6iFxfeDLrweiK5Y3mcMOCWnyqRtbCZD8EocZ0y76zBF6WoRIEyBK6CRCEVpG5gTC19NFzxAwK5DSRjwQaWSO9mISNaTfPI9T8BJV0D03s4ehUFd/x2Bk8fPokFmYPoVmbgO9WkdIm69Lk28ZmewMvXb2Mvz37Er587gp24gkkWYDBzga61y8hbm8KENVD1Phbik8nAY6anq1Z2LJAaWr8Gg1TJsFSxixMIKagRIEUWTwe9vq7mRWZoiTVA9r1hLUi+1iAfHFcJVOoAEDBlxmb6wpDSgZcgbNhagt/VoU96q/JnI6hAHhLk1lTvvV5VFxp2UQqMWTwjLne9CNjp9V7xPeV7KuyfVZdIBOvTCiBo/h9mn6syVmAo/H7VBDvIEsUXFvW0c5TGEEy+wLazY40YFvaCLixIfBcb09+qOikfojG7CKa0wtEPwJE6RaS9HbRXltB0t6EG/cYRIM0oilb/UJT/gjQU2Dok9EUJc24ExifZjtn65tpWdziMVeMpgDaAE4B8a6DQTRA4AciZ+vfahUacVEwPrfi4kHXEAcIPF/BvfjPqpyJX8kk86OKBxipLu3ppsF9Zdl4/ncBesWfdsjY8lphm4V91v1m98jQx5TuEhyvaqOqQBjl0/gw63roXrV+wur77cKhJSQDqq1pNOePIhibocKb5Emyeebo4v8xNjn2u//nL/zo+fvwmvx722UJRP/eLm05sVIC3zwS+PDHfv/nz11e/dBOnD6a+xXX8cLCd0xYGdDnMwOTOuVpDI9+cUjRrAZYmJtGrUJWUn0lCUoJBiQBqRco8CNjJdkDNQsnTa7qG2pOWWFADejhdXKJYUcNdarX5YjiFJvbXaxuthFlBJ4hmNwlJQARpoUoV0JFjJHYzIB+ZnpX+c7PY1TyLhrYxeFx4O0Pn8B3Pf4uLExPo+IF8HIfHiogxSqEX5AiynvY2F7DCxdexGe/8FW8eC1BJ/LQ21pHe+VlRHubwhrzEJeDn0CeplYDtGvVamESFtY3z2Q+li3V4CNelwvAqNeqCMhOExRIzlVXmOoojo35W9ldZWF9VCoVBL5Pk6UJ0qG5NkESJ4XJNhEgmIsPINtbRlXATpaqAkLmSfwkh4AxDEI0GnUx2RPIEGCQCZexmeAd8Qc0fp4EMDSL22AWfsN+OXbLTlpTMPur12rq9mGYOQIq9j8YDPYF7lgf1tCM3cb38N5sa0G79a/lHMJqBRUCKoJPA0QJ1DgX8ek0gIeyIfgPK1X4lSoyz0c399CYO4axuSNwa2Pqe5ylSLs72Lr6CtLddXhxB07SR9zvKbATk7cyo5VqBdWwijyO1TZAuRk5UOlQNluDqjj/ShDCo5vBCHDnnoroKiHA3JjsjVJRr9f3+f8KexnHiKKoUHwsEOV612o1BfhmH3BPsS2v0fVQAEhgyvZV7lkTuGTXLY7iwgeVnVmQzLa8RsZAX1JAZZwou8+5ci6u74tS6wcBgjAUlwVRtbIccRKrewX3XqrKr8jH9+FX6/AqVXSiBF5zCmOLpxFOLiLKPVoQ0iMzY3/QqAa/9jv/7Ge/XCa7v/vzpwSidy+rsmUpgVIC90kCP/frH/+F5y+tfnA3zh7N/NClGYwHlHAdwnZm8B0GZaRwGFGeRZhoVHD62GG87ZEHMVavwqU/YJ6qH5w1S5sgBElpLX51BidKcJIJuhAnR8OI8DoCUJO2xf63MDUGSHYGCa5ttPF3X3se127sIMpc5F4VqQVgElQzAkTFDM8oeQWi6r2YoZolCJJtTIddvOXEFN7zXe/Ag4++RXzjnDgR87+fB/CcCmIeor6D3CVwaWNnYwWf+8Lf4vNfu4q17QHaG+vYu34RUXtTwdZggCSKVXbG7spgmsnJCQGKgyhSwJpliAYK5oSZI0gxTNlYs4VWa0wAaW/QR0bXCIKtfl+YMMssKt5xQUDSaDaE+ev1WcaGPr2JBJxE0UDNrgSySYIwCDA2NoZGs6lgL1JfQIKRPscuQNdA9iyTQKDxsZZc0+v0NYgqTTEYRAJiOE9x3RCW00W1WsHExISwa+yT/o78jgCmz7GZKHlh3F2C0DomJieFyWQbjptqSK/Xl/kqeDRZGwCMj4+j3qgLWca2ZIkJoru9rvxrTfCcQ+j7GBsfR7VSkXETCFOp6UcDAfUWiPIayqZWqWCsNY5qvYE4d7Ed5ajOHkdz/hic2pjsJZcBbt1trF9+CfneGrzBHvKoi3jQl0wOtKonVCYqISYmxwXAd/faArTkPlEka0gFgkoD151MYqVaxcT4uPpDJlRQUgFl3Et9+mua68Vf1PVlzcfHJ2StRW70Ic4ot56ui3VzEV9gyP5rNpoiT37PdeE3g762t2wzF4LrMjE+IUCafUbiL6osLNddgssMA86xEoSOT4yDCgLlSP9Szovrzx9ZJ7NPqDRRKeP4ybKncSIBenwmqEzI2PjMJcbPnHuqXke91RJXie1OD3l9Es3DDyCYWkIEn6GH+VzTfaJRq/7qv/2f/qu/KYHo3R8WJRC9e1mVLUsJlBK4TxIQIHp59YN7cf5o7oXuIEmFMRNzu1RPYXqjWNIajddDVJBgfmoMjz10Bo+/422o+EAW90lhKNNBnzFzSImfnhm3MEIFGFUgKtHJhT+n+sWpDyeREM31Niqfv3vIgyq2Ew9/8hdfwNnnL2J7L8IAHvqej36ikcz0glTYwuvVpCepdEwOUAaa1NIYlWQHxyaB73jsGL7nPY+jMTMt46s4DkICDhKRiYskd5DQzOhkqHj0BeziqWfP4hOf+ztcXF7H1o3r2Ll+GdHethzQ/X5PwZyYuOkvmQswm52ZFoDf6bQREahmGfoDZaMUiJKJSoXdnJ2dQ6s1LuCp3d6T9myj7JWCBmWdHGGhJicn0RpvCau1u7unbeOBgOJYgqg0wIzXEVDOzs7Kv7u7u+h0OmK2JlggiFFwp+Z7/jQaDczPz6PZbGJzbUvZ0MSCBmUsLeDk2NnvwsIh8XPsdrsCvDgvjp39q89xIn8LAh/T09OYm50TsMOxCAtKQEU5sh1BrshSA3YOHTqEseaY3JPgU91IjNwNq2uDrTj2ubk5kRH7tXMlILbgy8qF/7ZaLczMzKJaqaHdj7HVzxDMnkBz/jhQb0m2BQanOd0NbFx6HthbhdvfRTboIrEAiowj5TbWwMLCPOr1GtbXNop58L4WbNl/+bzx3pwbx27HJ+wpgathewU4ZzlCP8Tc3DympqakLeelSgFl3lNwTmVHfJM1aGtxcUGAKBWPbrdjGGH2T/A3KNaQrG693sCh+XlRQvr9AXrdrigQCnIH2i/3k9knExPjmJ2bE9/bvd09AaKyR0eAqI6Hfua+jJsKBdeTY5c1NEDUzpXKF9NsUIlg+9bkJAZZhrXtHWQEoksPIpw+KkA0T5L86HT90xPN8KO/+d/+l18sc4ve/WFRAtG7l1XZspRAKYH7JIGPfOz3fvHc5fUPtuP8LfBDN4oTAaLKhqp/JpnQmpfj0TefxtHZCUw2AsxPjuGBE4tIBl3kcYTAVQZKo36tyVN9RG+u2TKso2ISVo8ELgkclbejBaIaNSxMUxAibUzgb59+ATu7MTq9HC9dvYGvXb4swSGBI+yIsrJSYdE1+UvF+CmBMvQ19Qd9jLs9vHmpjve+6wze8+53ITI+knWaAXnQxqkwkpnDCH0f9Odk1K6HCFeuX8e/+eRn8MIrl7F+fQXb15cxaO8pIxr1TQCXmn/pV3v48GHMTE8L07W9vS2ggXIaDNSMKoc0QVQSCQu1dOSwADp+t7W1VYBDa04W9lKYTwhAJFDkwc72Gxsb8ncFrWRxh8wU70Pgt7i4KNetra3dAkQJXNi3DR4hyD1y5Ij4C964caMwaVuTLgEcwQP7Zhu2P3r0qICLnZ0d6UuYQALHblfmzWuTJEatVsXCwoKAxXa7LcBYgKgwdYOReSgQ5748duyYgDb2xfbsV8Y8UJaP1/OHIIcy4dgJRNk/x2NlY8dvZcpxiWwWFsWvc2NrG9sREMydRnPhJJzGpDilMFWT217F5qVzcNtrBoi2heHkXNVjF5iansTx40dlHMvX1hCnCtwsQ0h5SftUGUXem2Ml2Nvb2yvkNqogWDBXq1WkLa/Z2t7CzvZOkVrJgn0LeCkb9n/8+HFhISkH9j/cS7pPrTwoBypOXEOOnW15Df/Ovi1opCJBJYNtuH5cR7ZZX18vgDb7tfNVpSIxoHhRxs413dzcLID26J5K4gyDXoKxsRYOH17E9MwU9vpdXCeor7ZQW3gTwpmjYAGONIryk/Njn56oV3/1X/7Kz5ARLZPc3+V5UQLRuxRU2ayUQCmB+yeBD//67/+Tc5dWP9iJskccN3Tpb0nfLQIFsosMu2CuxOnxOn7kB96LmXqAvL+Lupfh+OIcvKwPXyq/04SqKWzSJBdfsH1l02+agk00b/9s4oRvmahCSKVWEy/AruPjq2cvYGJ8HvXmDL76/EV84vN/LcFRHiPFM81TyGrymUmPZMOe6B7AwJEgidHyIpye8/Ged57CD77vOzQ4hWCTplKJUTKBL0zdgxA5+xYf2AhbnQ5+6xN/iHMvv4z1lRVsXbuK3u5OAURpbiRz1O93hfA9ffo0Zmdm5eC2QJSma5o5lf2i+ZJm8gH8wMPJ0yfElMqDeZsMUKZgwfr/8bperysAjGBrcfGwgAcyXQQCvh8IO0ugSzDK/i0gJGhYWloSpnN1dbVg0iyAI5ggwCNI4H/PzMwI+KPpfGNjXZhMRlQLaDBMbccwbJWwgumZaWkfDSIBSfyX0IwgqidsXYZevyvyqVVrAqgIpPfae8Km2RymZMo4PzsuAnUC3VMnTwn7y+93d3YFwDOivNPuisJiZcqxE8xzLARibE8gatlfjp8y4Y9lUMkUE4iGgY/tnV1sDxx4c29C/dBJoD6hpvlsIAB0d/lFYO8GnN42cipjaYa9vV3Jt8tCC3OzMzh54qikorqxti1BNnS9GAVmHBPvzfHx3gSLBH6Uv/XzFLkZczvZ8DgeiLJy6vRpkTWBHOVAuZLN5PWiHPQVkFtWm3uwWqsqsNxrF4FrdIHgvhfXCcO8Tk1O4tjx4wIy23t76HS74mrRJxA1+5B983f6ehKE8oeuKNtbWwWwtPvVMqOcE/vk/uO+4tg4frvmVsGSf3sRkhiSvYJAdIZAtLuHte1dZPUJhPOnBYg6YR1ZFOcLTe/T4xX/V//V//KREoge4LgogegBhFU2LSVQSuD+SODDv/4H/+Tcpesf7EbpI8wjmjE6x1RTkah5+lPmiTCgP/YffS+m6z6i3XWEeYQTi3Nwsz4qjJAWkKZMKA/smNe6nubVNJHgOU3PJkk2fR4JIuhXJwE29CkVE7oJcJIUPGRkc7iMmuc3lRA78PCV517E9OQiJqYO45kLy/jNP/ok0pCBGAHcXAGwglANetLynYAnUelEBAnG/Bhn5jx8z9uP44e/53ENycoYdOXDJfMlSUw1Gp3zkZyHOc2LEW7sbOM3//BTeOHSZWyurGDn2lUknT30eaibQA0GbkniczJG83MYJ8M5iLC7S2CppvJOp6sAQtIsAb1BD0HoY3FpEU36FnZ72Nra1Oh1a5qXVFkKrXktGSOaLgkyaEIliBFzufirkklk8FOI/qAvQI3ghaCHJlKCVsusCoM2iATM8CNVbTxXgMDU9JT8N0EDfREVxKnpnKDXms4ZXDU+3hKzMV0QrMlYwbD6tvK+ltmjj+Dc7KwAS+smYP02CUptXk2bBYDXEvAQiBFMtTttk4bKQWevU6SnojmfpnyCdJr9GQhEFwf2yXmI+doUGZBE+CZyn3KcmpwWsLq928FW5MKfO4XaoRNAbQKp4yFg1a3uGrYuPS+ANO9sIu624YvcmKNWU3hNTY5jfmZS0k3dWN0QgMoMD5Q3g3IIqiUrgCkiQEWCciNYppKhgWPqAkGZ2+pRtFSEFQV/9AvmmpCxtAw2QamsYZHAwpV70exPH2K2peJg13hvryNrSOXNsstcbwGKWS7AleyzsKPtttmvukcIjPk8T8/MgOCVY9ve2pY5KuNPn2ONwOf17J9jYPuxZlPkwPFaRUWUglizKNACksU5mvUGZqan0BxroN3vYG1nD3l9CsGh0/CnjyLz6wwGy5cmwida1fCj/+qffaAEogc4KkogegBhlU1LCZQSuD8S+Mj//vFfOrd84wOdQfKI64Yuk3YLyLFx5nmK0Ekx26rjx35YgWi8t4GqE+PU0jzyuCdmeQJRTeDjSFlMhpzYJOQ+/dT4K4NxJAG+RsZnmowUAwaAeL74YwqjxJyJzBSUO/QAg08AQ2Dnu+i6ZERfxNjYLMYnF3Hu8nUBhWmlwSKdQB6YWkcmz6VhaglAPQl8YfAMUEMfpyYzfPejC/jh93wbWq0pZGRTcyZHZ/iDRo5rHku6yDFIhAFFfTx34QJ+97NfwIWr17Fz4wa6K8uId7cR9QcSmTzeaqHRqGkVJECitvnZ290VUzvBKoEi/603mpicmJQAHDKNdIut1asCUsieEmgIy2yStRNwEuzVag1hUQkyaLK2pnCycgRi/GGkOP39CLBsTlCyb7yGLBsZUf5rfUIJAMgi0vRtUyZJRR+JnE7END/q98f70hRPE7u282Qs9P2ki4A1MROIcm80Gk1hbisVykODYqq1igQ5ra2tCgjTtupawEAfBs1UazUFTnmOZrMhDO8WmcA9MoGaDzSNUxk3wSfHwA//JXglwGHfBLv88Hea69meLgo2fZT4RpNd7Q2wvrmH7YiM6EnU548jr41LQnvJENpdw+bFcwCDlaI2mNhK/HRbLS1U4DoIAw+Bx+ChLq5fXxWzPN0krHmapmmuhZUzx8NxUDmg3KzLBudMkzrlJtkCmInBdUDzPOdNuXFeXG8JyIoikQHXUaLemdeUFcnqVWGLuZ/Yv7i7mDHZsWui/0wCp8huUlGi3Mi075cb+1e5UYOiCwv3CNttbmwW7h7WXYNj4ZisIqKFBjIBxdwnVjHjv+rzPCXPEdMPsO9KRStnbexsY2VjC1ljGuGhN8ErgGiSH5mqPTFRIRAtTfMHOSlKIHoQaZVtSwmUErgvEvjIb3z8l85eMkDUC9ycSbKhtaaFychTBE6KqbEafupHfgiTNUeAaN1NcPLwHJxkIAFN4g3NdjY+AAAgAElEQVRqqu9INSSGdniugEg3iuH0I6AfoUf/tGggibCDehVeowFUK3DrdcRSGpEHbYCYaVrcQHw+CS3JZkaspuQFePr58xgbn0VzYh5nL17Db//xZ5AENaR5BZkAUeFPTeL0VJhMSTuVqwdf7gUIkg4Wax288/Q4vu873o7TZx4UZhKsRUoslLoSnSzsGqvHeOyRATVb+NyXnsRnnn4Zy+t76KzeQH/lEgbbmwLGySQx0GNivCUHdZqoD6M1m/PgjegbSN+9sCoMJZmwcQYnmRrk9BXd2d3FxvoGtne2BZyJT2W1htm5WQkGqlUb4lMqeUKTREDZ2uoadna3BXiQNCWQY3syoFWmJDLptegCQObqBsfeU9M0ixWMtVrCIBKY2LKNZOXIppJNXFlZUXM8sxO4rrRfYPDQ2NhIudJMmFmCXAJpieLPcwE3lA1dAxr1uknEriUmGRCzsnINGxubEmDl+S58L8Ts3IyMp849AoIsMoOQgCz2T5Ak0d+UZa0qfXOuElVv0gFZEKrAVc3WbE/wT6aaIJ3pqawfaz+KsLm1g+trO9iJXYSzJ1CfPwa31pKgNwbuobuKjUsvIdtdQ82JMTnWwOEFMvRTplRmhiyNMOh1sLW1jtUba5oWi6y656HFgK7FRQm6KhLp02Wh1xOwv7W5JTKnIkGQzwCqmdkZyTAg+UTFpzhBp0Nl4oa4b6jfcS5yWzqyKMwuAbxkI4ilLpn4korc6EbCHLaZBq8dOjSPmekZAa4SjJamwoJSaaKpnf9t0zRJ4N3srGQ6CMNA9p8GjpG938L6+hra7Y7Mi1kiWmSl5+YwPTVtcra64oLCPrk/blxX5YYsLkEo+z80z4C0phZEkKpuMfa6HaysrePq+ibQmEFl8Qz8mePIgzrSKM6PTjaeaDWCj/7Or/xnJSN6gJOiBKIHEFbZtJRAKYH7I4EPf+z3fvnclbX/uhMnjxABkJEkILP+nZI7NIsxO97Af/4TP4KJChDtrCLMBji2MIWqy0T3ynLSv5QAy3UzZFEXzdBDyCjg9U1sXrmK3avXsLu2jj4ZFg+otMbQnJtF6/ACJhcPI5yYQO5XJDdoFGeoMAcjKymZtEY5/dRcD8+8cAGTM4toTM7jqZcu4rf/3z8RIJq7NWFFM/KoktmcRnWmlVIg6ubMkUmMGcJLu5jxtvHAvItvfesZvOPxb0ezVkeNAU88txMmI69JDsPUdxDlA3Q7W1i+cgF//NnP45nrMXa6DnrrN9C7egFZe1sqTZHBGxtriJ+hmEvFvE9/0L6Y5clGEdzxb9VqTVg0spZijpR0SRUBv+IDuUv/vA5SJmtHJkBEI45bImsmynccgt1E2hFo0GQudeAdyDhoZiVgkDKtJnG5+Gn2emIWtSZ7soEEcBwPQavmi9eE5fRtbe+2sb21Y+rIs764J0wdQaumR9JcpDbdD1m6AsA4NA8HaDJtVINpppRJ40W8huZYAu5OW30mCYLDsIq5+VnQ79QmuBfWDxm6nZ6018Ac5r5MMT7RQrPVRKVSNeyvJv4ngBL/0N0djf6mYmOi1ClHgh8CL7bTpPfA3l4P69t76OahsKFj80fh1xWIIh0g2VvD5tWXkbU3UXMztBo1TIyNI6hQEVLfYjLvjKRv721jd2dbwCP7pxncMpx0MbAJ6yVdU5IIOLNy07ROFVFSGH3PuRKcMQkZzdqDPl09diXDAAE578uSmIuHF4ok/mRQJfNArq4gOzvb4tupa5thanICY60xkbN4o5iiDAL+GNi0uyf903QvaZrGx4VFZoS8LaZgMyEQ6G/SLziJxQpAX/NGvSFgt1avieuHZT85V2Y94J7lHiNLqvlqG7K/acJnUmGbR7U76GN9r43NTh/B+CHUFh9AMEPTfA1xv58fnWo80axVPvr//Mr7SyB6gKOiBKIHEFbZtJRAKYH7I4EPf+zjv3zuysoH2nH6MLzAFd9KHnVkBwnl0lii5meaFXzvd30rDk/VUcsHGPNzLE63wPpJUjVGcigyH2CGauCg5kSIdzaweeUyVp5/CddeeAn962tw4gHTrYjvXBZ6cMfqaC0extKbH8KRBx/E+KFFJE4geRw9vyLMDclZKdtIkOr7+MrZFwQYePUJPHvhKv74c19E4teQOqEwohaISk1wAlGHPKsyo5IeyqnASbuopRuYq/Zx5tgsvvs934aTRw9joTmOmuMhiRJE/QzN1iS6SLHV3cXyyhU88+zX8MWvnMXybg29OESyt4to/QoGu5vC7hFweVKOk6wY7z0snUnzOg94QgmtLMNqNOofSrNtlmrKLJY1lIArk3KJoGFYJ15T5Nvk5kyZpNWb1OzLj5rhmQRf68tLe7KkmQJgW/qS9yOIo9LBPux4NP2P5vm01Xbo7ydZB0arIBlgNToeAUvCwmk+UHvQ2Vr3WoPcVBgyFX7IxlqmUvPLa4oogi+bRorzkoo9kvhe86RKZgcyhCyx6dlKUVqrnSDd90O4TCcm7ZVFlNILdNOQmvNa0Ullyb9x73AtcsSZg8Srok6FZ/oQ3GpDlZt0gLS7i931q0g7O/BZc55lMY2PJUEtx6LlcHMkst81iJtjtUqCBYKaIkJD9fjMpSkZdHVDkGTujosgYClPKhwstcv8tLpv+CGbOFxzptJKhEW18pQSoCx6YOQ+rJJk9oj4b2qlKk33xBRLoe5JW8OevtzyTsjh0QxvEs1LyU4Ws2AVNZPPlQoSAS79km3NeL4b6IUjVdBkT+qepRJCP2bey5r5+Xd+n9D/1OZCdV2knocoA6LcQTg+j2D6KJyxOVEq3SwpgejrPB5KIPo6BVdeVkqglMC9k4AFontR8rDjh65Lf8OE6ZL0FUVzX4AEYR5jYbKOuaaPE/OTeOjEEs4cX0Q66GsteJYapDk8TVFBirGki0vPfBUvP/0UbrxyEdHGJsIoQpXgxfiTMqCp7wBRWMHY4SUce+RRnHjkUUwuHkXshWCIEgNECIzJtEa0kteb+Ou/ewoXVzexNcixutPDpeubSJwKMjdE7pDN1TKCZKX4A0dNk1r5nCDRQ+iSO+0gzHbRDPs4vTSOB47N48HjR3Bsbh6tWpNehnLVlY11vLKyghcuXcFz5y/j+naMbjKJzGkgpz9mbxeDvkZ5m1gfDZAy9cIt26aQQ8GFMEMCToZlMH3O1VZSMiUaeTCLy4OpxKOBQXStNYwrf7HlEY3pVw95VQrEHGwArynzZEz0cndZX832anILCMPI65S01DKUDMKh/6oCFgVJyjjquqsvrQ2YsaU+bflNW4Oevwv4kzXgPXQutk+pKW+YUgKsAvSa8p9SmccA6SLrvlRtIm3O+vQElqaUKQssOLyXzm9UIaAyMDo/XsN1sEnypcyk7yJxPKlp7tebyBmUZYLdWFc+6u4g7bUlkE7KsUrN9tGSpCYvLjMxuEyHJjOV8XGwuoxaBECX0JRuZayg7HlN8k4mW5UQ/VtKE4HZN5Q3AXZRxtTV1FiyYhyTkZuW6zX7yKy2FhZgSil1s5Bym8U4OCa7B+gqIyst4J7jsfenfE1MYZHknkxmbph6AcPyHKg/cJ5z/W05VX0WyPZzD1o5WCY+SwYImMwXdBFiGjZ65xrf9dq4mOfToAkuvZNE+ZHp2hMTNb80zR/waCiB6AEFVjYvJVBK4N5LQIHo9Q+0BYgGrhuEYhaXoCMevMgRuBm8mCxogpaf4E1Ls/jWRx/EWx84KSZ4iSiXEpuuBCNV0wjRKy/hhS99HpfOnUVvaxMVBj2ljMDPpEqTHMesvgOgzaTx9SbGFo/gxKNvw4Pv/DYEUzPoZWRCAglkIiAcpDn86hg+88V/jyfPncfV7Q56mY80C7TuvBQj1YRPrG2v5T7leEXOBPkKe8DkomRxPSeCl3cQYg+TYR8LE1UcmZ3E3HgLzWoNgReiHydY3d3Bta0dLG/s4fpOjAisssN0PvS7JNvIakQGVJhoeamYYxhFAY/mjc9DmeCN4MDWUbdAjoCGvrA8yG0JTJGr3ENBpQ1usdBR/jUgVQGIFgvgoa831YO/qAmv4igAggJjKWdVAEkdq95BeiOdxaWVWXJ8Jk+sAAxlQAsWr2BBFfiYrosobrmzifo3mEz9dg3A4TUELSIbGfuwfnxxnRnfsK48VQ/NdKAJGiwDSXDF++kuYHtbH93OlyZrUVoKufF+XC9VFOgqkntM4UUvC9ZBp1cJ/RBi+VHW3cjX3mRY14ibHC4VJLMVTZZbAYHCihsgasfBvcFI9H2ssZj6JcxO5S/ATZUBAkORmQTGKTNuA9NU6Ar6h6UlVA6ipmXKTtqy7oWgRhQTVQ4UHOsYTc0mWyPe7BEJ6JMAP8PuGtZfi9zqfuMaU866jkY5KNTD4gGRK7Ishu/w7UBmXbNgcIvIc+ZXkPkNySEqykkyyI9O1Z9oNiolED3gEVEC0QMKrGxeSqCUwL2XgPqIrn6gE6UPu57vshxmKgXWlVki6AicDFUnxclDk5gIMyxO1vHQiUU8fOqoBCvpAcZDxoPnuKj0urj8V3+Gl//2S9i8dkUqL1UCB15KcxtLhSaaSkkOXBeJR27SwyCsY+bUA3jsve/D4oMPo8Nk8mSihK3xBGzCq+HTf/0lfP6Z53Fpq43UrcJ3KoAbSsS9hZ7MBaph74pAUjHJK7Tycs9E78cCRn30Ucm6qHkp6oGHWuAj8BWs0t+tz+CNOEUndtHPq8icJhy3gSSjrCS8f5j2SAKCNIOAmLaNnyVlJAe5AaISOCSso6kDRV9SAxdMEisFh5JCSwGgBoRxbbQ6kUNztLleoIXMX+esDJOCUiXfFIgXLKUAB6U9hyynkRfHbYAXr5GePHrbKvgZmtwNqDBAyQIOhTmFUV5+oywU/GjqKgVhQ8ArQ9SSXMaEbSp0jbCmCqpGgGxxPUvImnkIVtL+yZDKShhgagE/52LNywKKTL1zzlOBIdeKleUpfwVBOneTQUHaaRUvLeJl/EItu2lNyqIkWBbUroYWeKDlgH0rH2rWLQNcmvQNOBMQrvW5zFZmblw1fVvwb0GljlnBu3V1UJA6lLHgcVs8wqwZgajNPFC0tPuiANbKustesV0YQCqytUy3KAGUG+dlFBijKFGREvJdAL/5yPy5PzW9Gr/Qx1bBNnMTc66yhnJvpnMjBco18cFUc0wv58eDfGm6/sRY1S/TNx3wiCiB6AEFVjYvJVBK4N5LwEbN96L0Ecf13SjJ4YUVKa8phwzL8jkpJqo+fuC734VDYyEqaQ+TVeDEwoxUmqFpXpgYz4Pv+MDGOp79xP+N9XPPoL+3hZRGNTGzJagETOPEeu6ZgIc8cRDWmuimHnbpgzh7CKfe9Tje/n0/gG61isikdRJmKWAN8BB/9qWv4K/OvoiL2x1kXhVeIsevqVOvCfA9yaOjSI5BJizTmRr/V1+CPrR8qZNHyAmQJRBFmVoe5D5jJTImBJdEVKZWPc3+VaRM8+RXpaY4ZSRkMNNRGaZQ/NzEhKzsnLJX1i9S/fXEn5ZnuDCKCn54H/W7M/WhDNNJplQITjF/K9TmfZl7VfGdgh1KgcBYmCdhKRUUc10IZuneYBlVAbiSfJ1uDArG9G86DgJcHaMyhpykZZQtaylMLWucGwAn4M7kN1XfTb1e25MZVLP/KPtqwZ0qJWbMhmEfBZCWzVQwr5DJeqCqjy1z1KqvK/snhJE5FBhK/AwgpSMl3Zj2QoDMtRe5CUtpmGRhMtVELcy6AUnCuAqbp/eS6VDGBnjZdF9yL64HFQbR6xR0KrgdylmFqjK3QM2yyzI+U5SB61f4YRtf2VFTvzDsIyZ4BYzW3cIiPCs3Zb9lPcye1fmo77JURjM+rerLymT8TAdWoFAFm8b/2LLZxv/B7E8LXDVgj/IV1wkyt/InVcysoiSASPaetmc7qYwm81eXC1Y287OYAtc9ydzAWQwv7udLU/Unxuq1j/7LMo/ogQ6JEogeSFxl41ICpQTuhwSYR/Ts8o0PdOP0EccJ3DhJUa01hQnkAeM7OSpujolagP/iJ/9jTIY5BlvXUc36OHF4DqErx4VhnVxkcYKtl17As3/wbxBduyi1uXPfQULA5zKIgTRjJBWOQh5ycYoUAQa5j7hSR9qawtjJN+F9P/WPETXGkBhQLBG0CBG7DfzFl5/Bn33tBby4sQcvbKDuBFJmlIynsJPiy2dZJAWgCkS17jwi+vU5UPfGFEkUo1prSTAFf8RH0KWPIf0U6YPIACOCywAOg6HI2gVavYiHNs9j8YETIKNMqIBKBmWlsfhzCjAz5nVGbfMuErxhzNsC4KSeuubAZBUeYZFcV3IpIkuQxhFRggBfRp7zMCdAkF5cH66YWYfmbD3KUwFkqannzcEyE4DUzBoxh6svKIFzIvcgWLc+hsLI8X4OA1AUMEimBIIfmqgNs6WGUwXtMg9jYrcuBXoD+nOqXyLvyHyqYvLmHIWFl0YaXMPcqfSJJDAxbK4y0AQ0VDwIdrU9txXbUhnICI7JzBHQE+AKwNKCCerqkErfErzF0RbgS5A5cjcEHI6fyklsZK7gk/NLTK5bAWlcc+4B2XeG5WYwDveHw+wPTOKuCI7jEsbQcRD6qgxxDLovIAoDf/SJMkBZlI5EGFSuo+I1rVyW6oY3GSJ0fAGvZ4ChKTDB+1mACVoWKDPx+TW+w24mfsmcB3uTIhZCSztgKjf+pLKnuP8d0D+W7WXMEqWYS4o1US74IHiByCdO1DWFOYaNx6vxzzaAk4FQvJ8XKjjl/0QZ4Lpw/V0kfOapJEhIpAGivMq49lAeTMnmDHr54anGE616pQSiBzwkSiB6QIGVzUsJlBK49xKQEp+XVz/YibNHHC90E80oL4cemTyylwFSzE008OM//D7MNnwku+uoYIBTS4eUEZVoZA04iLtdrDz3FF76099HfP0Sw3oVCEjwhAbHOKxnnwMB78G0NYw4dj1JVh81xjF+6s34rv/kx+DPLCKrMG0ND7oMEZnI2jQ+9YWn8NlnLuLlnQi5V0EtTyTpPhk/Me/u84hTv1EBoTwSaVKVpPoaTGToOQUso+yU2LeHPqbaJw9LBQk2KMbaOg2PZgypdp3UP3HUPKqDs3c29siRZVUzuZp0yQaJ3FgQgHJLBqiHHsbqFXTbe5KqpzuIJJqY/rFx5gpAEQqOgI0uEV6K+ekJTNQbmiS/28FWp4t+QiY3MGCY7K36RlJRaNVr8JMEoQTIAHuDCHv9CIlXQ5rRdEyfTC39GvrA7Ow0+t2u5AOtNpqoNcexfG1FzKc0qUraKJboDHxkCSsGKVAiaArDCupjLex2euhHrMKjTDLBTuDkmJuewLHDC5ibmRHg/+KFC7h8bUXm6gRViW6PBn0pOVvxcrTqVYy3mnKvTreP1Y0tDDIGu4QKIGUNY+m7WfEw3qiiXgnQae9Kbs/17TaWN/fQTnS/MERGcuGq84mCOGGoFai7nJcDTDUqSKO+5NAkyEvJ5DPzhB+K0sD8qASeFUl0D9DrNO73MN5sSAEEcpArq2uIUhaECASAkTFkMQiuN9eezD3TIlXrDfTjFGtbLCnqwAuYskorVok7L59J5vfNmEbJx/TkhADD3W4PEbMBMCuFRMFzuw4w3WpirFpDxfFQr4ao1wO8snwF270YvdTDgKAyCAWEVrII0806xifGJa/vtevLOMy68WmKrXYfO1EurjYcUzzowU/6UvyCO74fZ/DDENNTk5KeaZspwboD+JWaKjdZgrFqgKW5aRw9vCD5Zrf22njl6g1cXd0Ekw/w2eA+YNEEvqOSwUDSHByZrj/RqlbKhPYHPCJKIHpAgZXNSwmUErj3EvjIxz7+i89duf7BdpS9xXErbk4zLoEQzedyFGeouBlmWnX8xA9/HyaqKBLaKxCNBIja9D+D9h6uPPUkXv7zTyBdvSLlNCGpoMh2MaSEB04qjCjBlUtWjWU+DRDt18bQPP4mvPcfvR/h3BIy5jc0EECCkarT+OQXnsJfPncVF3dSiar3ky5hWOE/WQBRMjmGBVWWSYNXxE/V+LW+tkStQ51tNeIjd5sLhy/1m6+7tfGrtdDUT/RJJFer5mRheLMYdR84tjCLhblJXDx/AUePHcP5i5extt1G6lUAryLAJEqYNzVDPQDmJ5t4+MwpVFjtpxJiq93Gy1eu4uK16/CCugBR4cAy1jz3cfLYIt765gfgRANRFAi+Vre28eVnz2G9I2UKJA2Wn0cYrwV47OEHMDszKXh8fWMD2+0Ojp48gy8++XfY2G4jEjOvlhgIPAeT4y1UA+6DFKHPco+zGJ+aw5NfeRprWztwfA1AyZMBjizM4S0PnMbMeENAnvTjBzj70iu4cPkadnox3AqT12eo5gMcX5jFscNzmJ+ZxsTEONrdAS5cuoIXXrmKte090P+ZCkQa9zFZD3HmxBJOHV1EVfyBM9TqddzY3sPTF67g7KXrSB0fIfcq00TJgll2XQsmkFll+YTFmSl85zseQ04g2ungxuYmbmxtY7M7wG63LxH1GmmTCdBbmJ1Cs+pLadBjS4s4ND+HTq+Hl165gvMXlxU4m+Cg0AXe+vAZ5P0OqoErpTRbExPY7vTx7LnzWN3aRT+iH6V6liJNcObkUUw0KgK0J8YamJ6awG67gy8//Syub+ygl7oYUCNzHcxO1PH2Rx7G/OQU8ihCJXBRbwZ45coyvvbiK1he3ZW9RaY2jwY4NTeFtzxwAoeXFtGOIzx/7jkcnZvG7vYOXrq8gssbbSTcV/SNzWIsTtSwNNVA6LmgNzbR79Lhw5LD9ivPnMV2N4Yb1ITNrvoOTi3N4bE3n0bcZcncDhqtCfQzD+eXV3H2hZfFX1xKnpqUZkSmSZRI1PxYxf/o75SVlQ50SJRA9EDiKhuXEiglcD8k8HMf+71ffP7K2gd2B+mjjlehTVVAZcJqJ2RkHALRHDNjNfynP/pDmKq5iFlrHhGOHZqRqks00ZIrotkz6nZw7Zmv4JU//QTi65fhEIiaOvLMz0gShqU2pdqR/MtKRy4ix0PPCxDVWmgeOYX3/fhPozq/hNgLkNKXk+g4qCDyx4QR/dwzV3BpO5aoej+LWAuq8O8zBsvCj1DCHniwGyCqSe4t23k/pPr6++SBLGZwTcVvgCiQx12MhS4ePHkMp44fxssvvYhTp0/jmXMv4sr1DQNeGNjlI2KZzCzF3Hgdp44cwpGFWSwvX4IXsAb6DNqdPp567nnsDlKJCJdPmmBucgzf8Y63Yazqi+m429kTBioIqvjaiy/juVduSOYCpBGqSHBkbgLf++5vx8baDU1IXq3BC2toTs3iU3/yWVxd3cAg5tpBcm3OTrbw2FseRi30kEY9hK6D8clpIGjgT/78L7F8Yw1OwOT4OfK4j2/9lsekeldnaw1XL7+MaiXEY9/ydly8toavnn0JV9e24Vab4nRZxwDvfOuDco/Qc3B4cREb2zvoxRm+9vzLAlwjw/Yngy7mJ8fwtofP4MTSPKJuG4cX53GdVX68AM8vr+KLT58T0F2R0rAMklH1hiy1MKL8leDJc3FyaRHf/93fiSsvX9Do+yBAPwdubO/i6efOIR6wSpjJKBH6OLI4hzMnjsLLY4zVWNrTQafbQ5wH+Mu//hvs9RORAz80bb/78XfAjXuYbNZFlmTBxyZn8Pz5Szh/8Qq2dpnpVhlagvzv+vZ3Yml+GkyARmVvbnYagzjGH3/mL/HSpasY5B4yr4IojUW+73j0ETQqFbS3t1GtkFGP4YYhvvrceTx/4Zrk59UcqjHe9fAZvOn4YbiBi81uG416DcdnpnDt8lV8+dkX8OK1deSVBqI0k3fDo6eW8MjJRSkmMUhd5K4vzPPlqyv43F9/Ce0IYoKnmkjw/OiZE/iWh07iqSf/Bpsb6zhy/BSmFo5iZbODz33xSeRkiyWPruboZfWmaBBLic9WGTV/4BdPCUQPLLLyglICpQTutQR+7tc//gvPX77xwb0oexQea82bvIb00xLQSNYnwWSzgn/0g+/DTDMA+ruouSmWZieFxSA/RL80MSnHEbYvvIgXP/UH6F1+WVgi8QFjhRdWadL4dznEGQHLA5qHez/30GeqnLEpTB4/g/f86E+iMruAiPkDWVaRwwpr6LmMmv8KPv+1V3B5a4AsqImPZhHNLebXodld/0uNyeIfKnDCMqL3Wppfb3/qM8gUPgJE6QNoAp+Q9ND0Hbz55BE89MBJ7G5tYHZ2Hpev3RAgura1h42dDlGjJK/PkghH52bw4MklOj7g6eeeRhxHeOsjj2FibAp/+9TXcGltE161qqAqTXB4ehLvfsfbsHrtMnIvx+raDam486aTDwiT9uRzF9CNYjGhVp0Eh2da+P73Po5zzz4j1YsWDi/h5JkH4VWb+Hef/DSurW4iNr6H9Mc9sjiPx9/5dsmi0NnZFD/dZmscgyzA//c3T+L/Z+/NgyQ57yuxl1mZWWdX9X3fM91zHzgGIA5eIgnSpCjR0krWymtHcCkS4oZ3w/rDsiVZFiPWFsLhlWj/IVs2g+GQtSutSFFridCKpAiCxDkA5sBcPd1z9fR9H9VdV972+32Z3T1DYokBh1owWM0YYqa7Kjvry6zKl+/3joXVDcBQmZtkgB85eQzdrQWUN5awPD+DbDqNw8eOY3ppDZfJ1q1uITQ41lUFCo89dBzN+SwC15Hx7/i1a2jt7MH04poAUTKk4lj3XLTkszh2YB/6u1pR2d5Eb2835uYWoKXSmFxcw+mL43LzYu7RGys9Jku3lLSCut2MZWBfXy+eePghvPbyy5Il2trRiXxrK4o1G2fOX0CtymQJEXvC0CFyg8ceOimgmXmZW5usHy3DzOTx3AsvY6viQTeTSktqanj/Y6fQnLHktc3OzeLazVs4/sApzC2tyY3IRqmqpg5hiFw6hROHD2CwtwNpkzFmHhrzOWwUt/Di6TOYWliBS/2rmULVrmGwqwX7+nvh1Y+RnewAACAASURBVGpYWeLxNmCmNAwMDePG5ALGb8zADRLCcPKsfPjYAXS0NWJlYw0352bx8IMncWJoGPNTM3jtzSu4vrACLZUVVp768RP7+3Cwvx218haKpZrcqHT19WNhZQ2vvHEeVZefC+pdms+mcGx/Hx46OISrl86ivF1Ga0c3Mk0dWNgo45Uz50XuwTe8xF+J4YrNUV7Y35L+9/l0Pb7pXj+B6kD0Xles/vj6CtRX4L6vwNN/+NV/dnV6+bMlNziuGUladJQDmcHzNCfQGODbSBshTh0/iOa0gcZUAj2tBQz3diCZUBcoMqjSWBMGcJcXcfmvv4aNG1fhbm+JsYXbCn2Oe6McxtCTYBaOWp0QqLDW00oj2dKFnkMncepDH4WZb4VNIEo6ir4Rw0JVT+Hbr57DKxdvYHa9Ct/M7rCAylkdxbxE43xlcxFLioC7iNfak2Nz35f0nW+QBiCR6NLFTcOHGuAzSopZrjlTw2B3Ow7uH0Q2ZQkL6YUG1rYquHZ7VkaXlFawjIARWYNdrTi8rw9hUMPC0oL0vg8PDCOVzOL85XHMrhcR0PQiDKSLQsrEgb4eYa+W1pakt76tpQ2j+w5idnEFE7Mr8Nj0Q8mvV0VS8wQk1SrbmLx1S8DH8OhB7DtwRBjOpbVNFV/EYx/4yCZN9HV1YmtjVf5Qx9na3oZsoQ2TswsoVhyRJLBSNG0ZaMwkceLwCIZ6O5FN0SgWYm1jExeuXsfU/AqKdqBSE6ijdasYHerD4ZFhtLU0YnuriBdffgWNLW0oOaEA9VKlJoa2JJuPEEiT1ui+AWSSCbi2jUJTE5bWi7h8/RauT80LEDVYqRnrKCLzOaPApCrWVfs53NuLB44cxuWLF3F7ago0/FnZLPRkElWXxh4qVJSJiqaqhkwaR0eHMTLcj/bmRvn+3MICLo1fx9TcImoezX0qPq0hm8KpE0dxcKhH9MHj1yYwfv0WTjx0CtNzS7h6YxJV20fCTMp7UHj/0Ed3ezNGhgfQ29UOp1bD6dffwEapgpqvwwl11Oj5CQI0Z010NBcQ2DVhthn2P7CvFy1tHZidX8PswgZ7kih8kXdQX3sTBvu6YIce3rh0EblsFh965FFUiiWM3ZjE7FoROlMwarZodjsLKeQtyI3T2toGzFRGzhEKf8jmct8NKyW6a+57f1sjHjm6D70dzWAdge36mFpalyKJW7OLSiwkAF01PDmUbIQI+1tSdSD6Dj556kD0HSxa/Sn1FaivwP1dgV0g6h/XjZROZy3HePyAoimWoz2Drl27hKzBPFEPo32deOzBYzhxaATwajLC59VAooHoAt7ewM3vPof5KxdQWloA7Cqj32F5jmSS0ihCisjTQri6hip0GcsH2Tya+vfhwIPvwb6jD8mIj4YPT/rhIQYQ18zh719+A6+ev4zp5SKcRBqB1SBmlCh9JgoZV9YSIgaJotoT97Mbpnh/1/JH3hoBt8gcIscynd4SAeTKGNcMbLQVMjJC31hZhpVOw/F1YdJsX8P03DIyjY1S8wjPQWtDEoeHe3Di0D5sbq7vuMcXltfw5pXrYkaxQ1060sXc5FGHqsO1y2IWotSC3e1GMoPtqoOSryORTMP3HARODbl0UsAR2VeHfedBACuVQWNzCxZX1hQbKgY1ZRJz7ZoyKElWZhTcz2grMnQMjac2Ns7kpGwj8GAZGpoLeeQbsqhWy9jc3JJ9oaGHweZUw7JZiWNgS1PGHo7+y1X21pNJt2RtbL48Gs2CEMmkCY0/o8TASiCfzWBjfQ1NTc2oeR62a66ANam6pfaSuboRG8p8y0CautT5RS01C1mbcg0CoGtVR24kqL90+F5gtq5hyT7yRokO+tBzxEzUmEuhKZ+T7WxsFhVjyOSIRFIYSDEfhYFoPQkAORpf31hHqeagvbsPy9R72h5cnjZS08raUmUw5PEnw9jW0iw3Mjdv3RJpixsm4IQJGf2zstPwqjD8GtK6jrRB/7uPSm1bmqTYVmb7ppgEqeO2dB2G3EwG0CwDjmGgVquhNZOF5oco2x4q3BdxwvM12zCj85a63Gw6JVINGcUbFhJWStaV5wn135Ig4dtI+RV0tzQIo0vJQskJUPYTKDkeEmZadKY0LPHxHM27jhMxomY90P4eP4TqQPQeF6z+8PoK1Ffg/q/ADhB1fGFECUTdOCqGOX8MjOZ4PnTQlDaE3aCu7MEjIziyf0i0izJup103ioxJuDUsjF3C7OWLWL19E876GkyCELsioJaOYV6UPeoQWfOZMBHmCki2dqBr5CAOnnwEzd2DEhfk66xapCsccAk+0gV879U3MHb9FpY3S9h0NCzbBkDTimQgkdNV2tNdIBoP6+P48B9uJrr/K/02tiggXXV+iz5UeuiVK9zSAjRlTEkq6Gxtws1r4xgaHsbc4ioyja0CxE+feTPSWHLU7qApa6C/rYD2ppyM3sk+8/K9vl2Wcf7ati3Ah0CAx47d6HTaC+MZZTzmCwU0trQLW7myXUXVUfFRyYTS+lZLRTEhxRWS2WwO/UPD4povV2w5l+JAewJq5nhKtJJ0wetobG5CZ3cfbt2eQrlqSwQVARh1nqFrI/AdMbqYhmob6u7tg+sDqxtFbFdt1bLDwH/XBuWNNPc0NxWwb3gI41cnsLm1jZDnV8KEKyA3If3sBGe8yQp97pOHlMXIJsYaBeKuVzcvNABRQ6vMSSotSRSK8l+J7eLMnTFcAaOT+NhoG74n8VtG0hRGVFjqqHNdE4mKh/bmAgq5DGqVMpaWl1VIu25KoxiBHJ3hvDnw7TIKKQM9Xe2wkimsbm5JGoDLbSao3yQLHoFlaXsiMOe+cR9DeW1kw31dueVpwuLzbIfvxyqswENzOiXVtl2d7XjlzCvSeObpSQGjBIlck6Suw5JGKQceK3dN5uqyAjghmcACELWEOPoZJ8aEAM3jueuJ8eypDz+Bi5ev4+qNKWGoub5pZgV7ngLHjJ8KHKSDquiP9w/2YWZ2TuQEkmJg8KYoLY8XcYQ46EVmUweib+Pj5Qc9pA5E3+HC1Z9WX4H6Cty/FXj6X331n12dVaN5JEzmzKvGHhoyxL3siEaUF8KTh/ajPZ8SQNrd3CAjU7rmCUhUtrXqx2aP++bSPOaujWP55g2UF+cQbm5AL2/DYHQPKzHp3WCvfTIpXfOp9k4UuvvRtW8EfSOHkMw2Kq+1uN5F1Qk70KCl8zh74RJK1ZpcICdXtvHS1TlUyUtJqLt4mwWIRj0tslixVlSt3LsXiIrelkkCkpVpCivpOra0UhGIHhjqE4PN3PQUBoeGMTW3hGSuIEaQF159Q8CrYVoCzBpSOvo6mzHQ3SGGm6amJjEnzSws4cLYBIplV2QNsjahL47uno4W0SIakdY215AX5/LN6TmM3ZpD2Wb4f4hUgq58Hb2drchnMgIUaQw3U2l09g3hhZdfxdLyWpRXSaY8QC6TxFBfL9JkJENP2NFsvgGphia8/NoZLK6sS/YnvwhUu1qb0N6cR9ZikoPqmedrpkzg8rWbWFrbEj0qo4kkuYFDZENDb1cnTp44jjfeOIONzU2wpIFmHmlp1+i69mFZ3IdA4qR46pJZs9nTLkGaUYMTb7EYQcVBvuhCVdqrpqkOdK4ZywYMbtNVtV4EuiqvS8V/EZ9JtwJbnkREHQiw9uwy+rs7MdTfi/J2ERcvXZLEAGo3OT7n8ZfMU4LW0IXmVHBwdD9a29pF8nBl4pqMuQlAxQIomVeMXFP5rpQAULdNvazBlALDhB2EwkYSlJORdDwHhsZ4KhdtmSxGe3rR292B777yAsqODVsjK8o8VJVRK9t1bBgMwU9ocGhCJCNZc6PCAvUa47B/6nz52dHX3oz3PHwCJ46NYmF5A6+ev4oL45PY2Cohk1JJD/wdEvEV1NCS9EW7evToEYxfu4WxmzMo2iFCuuvFvBjXqip5QeD7YX9L5m9zyeQzf/47v/KqJs7G+tfbWYE6EH07q1R/TH0F6ivwY12BGIiW3eB4mLAk0N5MWlFgnycXeAJL5iR+8qkPoCOfUmYlzcNAd7vkd5K54gWZH2o+mS5eaF0by7OzWJmaxPbcDGqrS8B2EZrDJiNXVVFaSWi5BvjJNAq9/WjtH0Rzdy/yLW3QDALLKNszYqc4Xg3MDC6PjSPfkEMmX8CFWwv48+fOohyy5lM1DckgXhjR3euRMizFH7vv0uuURiZXuflVq0wERjiu92posDSMDHTj4L4BONUymppbxTFNvd/S+hbOXrgiQJOgg0aaVCJESyEjQLSjpQVtbW3YKlcwcXMS4zcnUaHGkiYXMXEFaMxncfLoQfS0t0oeLEfNBKKZXB7nr1zF2SvXRQdKSGeBhp8MPvD4KXHEU5/IVAQrk0Nbd7+YlWbnFlVYPZ3kviexRU8+9gisBGBXSnKeZPN5EK489+JpTM8vys2HRAV5Do4d2o+Dw/0SW1UpFeXx/QNDGL81jbMXr2JueQOalZHRNMExzyuO/QcG+nDyxAm8dvo1rK4q577kOkQSDTlPohst3jwRRBM4uo4rS6HIfekWirJQVaA6x/ISqhUD0UABMINObpc62KjhKupnh2TbqngslVOrmoOov3Zq2xgdGsTo8CC2iut448wZCYPXrYywg7FGlOxm2tTglIs4ceywGNSoIx2/cVNpK6WISOVE7LQdSUOYAr2M5eIX82XJako4PcEyqz0jeQElEJ35PA729qGtpQnfe/UllBwbLgG2xkxTBWQDxjtFcVZkh33TgM8JisM1oWufHxsE50pfHtQqSCV8DHS24dSJwzh6ZFQY/Deu3MKlGzNYL5aR5DYI0Mns+h4aTB+jHQ04fnAYff0DuDk1j3NXbuDW4jpcMsaR4VCkQFHJgeu64YAA0cQzf/47/6QORO/hilEHovewWPWH1legvgI/nhXYa1YiI0oHK4EoG4HIgFDPSUNSY9rAr3zqE2jOJGBvLgtzMdzbhXQigGdXRU/K8axUQvLibFnYLm6huLKI7aUFbK8swt3aEFME9XJymbeSMHMFJDINaO7pQ3NXDzKFRmn+4UVSGoqi/myORzn2c3ULl66MoaOlCYXmVpy9PosvP/syHKugmKGok0ZMPxEPeicb+u5mRAlECW4Y70mAJeNKXUcitEFFZF9HMw4M98tIl8eKkIOZklPzy3LRjvWCHK9zJJqzNPR0tuHg8JCsxq3pGUzOktn0YAdsACKYUQCJ7uoD+wfR2dqM9aVlVCsV5AuNyDe34PrkFMZv3JaRrHTdhB6aCzk88cgDqJRK2NraEkNOvtCE3v5hPPfCS1hZXRNwKiRjGKCjrQWnHjyJSmkL66vLElvU2t4OzUzjjfOXRFcqI2wxnAU4ODKM4b5uBE4Fq0sLMqoeGBzG/PIark3OYHl9S42zIxBEBpDZpH19vTh29Chef+11LC8tqYYqNjFJ7SjH2Rz/s82I+6YAFElM4TwJHKPGJbl5ESDG81G4aiqboVMjqnE8HEWASec5zTPq5knanZgKIZlPUSUrYaLEmCmTE5nO0X1D6O1sR3FjDVfGxhQLbjIYizH6qmWK+aZJQ4dfK+GB40dBqcT1m7cxt7QsI38ylVFEqQD4uK5VJgNR9SxfvypRUEH8AsrVZFuOJycaXYUC9vf0oKmpgBdeewVVyiikkMBU0U18b7sOMox3C3y4gYfAotyBL4kqWcoz1LkhyQ/cAZmm+MgldTEf/exHfwavnTmPq1PLWNqyYXshUqYhDDUBL/NgWzIJnBzuwgcefwj5fAEzC8t49fwVvDlxG66IeoTWlmMnLiVVL1wHou/w8lAHou9w4epPq69AfQXu3wrEQHTLdo8jYeisWmQLo55gA40vF51UAhIf8wuf+Aha2ay0vSY5okNdbUgzozqM6iclnkYxbNIOE5BlqqFa2sTm5oo4Z6uVMgKCk4Qp+ZRWModCcxsam9uklUcqDnlxIfMkHn51bZUvIwknNDB29SoaG3LINzbj8vQKvvTsy6joWWFE46rKO4dze6Lmo57v+7eC93FLMlZVI2gZV9KxLT3xAQw4op9rsBJob2lAV1srFpdWUHU86KmsmFAWV4uoyHiZmr0A+aSGg/1d+Jn3PgbfsXHh4gUsrq1jq+ZifbuGWmBI0w4ZMmmc0oFsJgk9CFEqFuU4pTI5ZAuNAniWVlairnvFOFNnmU4npcrUrlaFQc1QazgwgIX5RdQcxhbt1lIahoVcQwMq5ZJklJLFbGpuRK6hIKDVdpi8EKpaTD2BfCEvzBpNStVyCYmEgfbOLqk/LVdr8nifGg/erOgEJaEw822tLdi3bx+ujl1FuVRSdbWKFtxhEFUsqGISlapEOE+lL1b8p2q3giVsnYrT8uEHNgyT43lKKFhBSobTgp5IwbY9mIYlgJwA1EoqI5eqBiXUj1qzAopKQnS0t2KwtxvV0jaujJHNNqFZSXiBuulSxe8qEzap+dg/PABqcAnYV9Y25PfEvfTSxZ6g/pXaW6UtlpvCKN83YZriZJdliFIZpM9dQHSAnGWho7ERjS15jE3eQM12BGCyekBhPxXgz+grAs4wATgRuE2EBgs4Zd0ouZC1keOuzmfC6uZ8Gj/zxKO4PHYVU4sbUkbA9chQB6vpqPiG6HPJtHfmTbz31EnsGxrA+TfflMzYjWoAWBl5DZSe8LVSBsRIMh6+OiP6zj6H6kD0na1b/Vn1FaivwH1cgb2uec1g8p805sHiBz1ZD9cWowwrPv/xL3wSDWYIt7iMtOYKEKXGjK09zEfkxZv5fjbdrUZGGCCOM/3QhePVUHWqcNgJL7mBBgzdQsrKCiA1jaRiVAlCmRtKNklz5WIqDJlmSJ0jTUlvXrgs7F1jcyuuTK3gT77xKkpako3jcZ+mxCBFV9Cd/8q3WJUZVXnex2W8P5tizJX0vfvCdBIgMlOUTBGcCjIJYKS/E4dGhoRRa2lrBfQkFlY3xbw1ceO2uNYJYJlP2dyQxJF9vRL/s72+LsCQUVnMBL107SbmVopIZwuiF6SpiE5kmoQISD2bJQGqPpLZnjU36pQX/WTMJmowTd5w8EaEgIkaTR1J00KlWlbjWo7AuT++4hPpwuf3LCshQLS4VZTv2QQ+4jA35AaGEg9hvAJfDC2se3Q9F6XtkoyVCV7osOfSkCnlmil2jK2aFvL5HLaLRTiOo+KdOCoO2MyUVMwo/eESUkDwpIAlmVEamNSYP5B9MsyMcueLBJQd6PzVHjyPsUF8LBlVAyGrOQlp2R4mLGUAz3ek3l261mnQkq73hIpHExORIfFPlBRUKhV5Pg1Ivs59NNQNGEfdUu9aQyppwmDcmRegVKrAsixZyxh0EoSyMpVfop1kH7y8dyRrE4alNMdKIhCAN52ex1g1HwmfBifeINJAKFSrGLD4gcDzQI4dx/sewSwXWYMrjG8CoUu4qksigAYPrluDYaTgurY0OzXlMwidCvzKlsgkmrsHJCR/aXFZ0hZEecvPC4ORXSY6cgZqxRUZ28uUI5lFNTTFYEcdLecpniMAVEB3NJp/Nm1az3zld//x6bpG9O1/HNWB6Ntfq/oj6ytQX4Ef0wp87g/+8vPjs8ufLTvuCc2gWUldoC0WYhNweK5oRBkb9Asff0oC7b3SOpJwMNzdhgQZEJ81nyoknmYP07TgsACd11ERbTLyJoDPP7y6ElAGjGthX7Qhjd7yPTEhcDTtQ0/w0ufKBV3C6IVXSQgQPXfhElpY49jchrPjt/H/fP178FN5YZFU9SJZvrs+YiMdHQHuuxuIkk3ipV4F8KvxMXM7a8joAQ7t78f+gR5cOHcG7//gB7CytiVj6pnFZWxXXNENinkHzO00pEGot6sNdqmEzu4uaf2Zml/ElWu3YAcJQDcFdHB8S0Bk6gRXnDyreByyiL6mq256tv1IJmjE3O4ks4otXMbcfDIlA2oErlq6ZGwrNziOgNVCQw59PV3Cnr554YKAbsYVKe2iquHkTY3EVsFHe2szujo74Dsurt+8IQ1JBGqqgJassREBPYJT/h4CS2VA4jbozufZ4MprSiDk6424T64tEx8IRiVWSepqmSDAveb5xLWhtpIp+zy3CSY9uJ6NBBE7QTN11YmUgGCam6T3nWev50ickjLzKTZUNarSYc/3lyuMZ9xKpicsVGwPHo07NC6RY6RGO+qm582H/A7dUGtNhjIy5RFskyX03EBuKgjQZJzO3Wboe8DXFH2IiG5VgU3uLx9kkHUP1cjdMS3Jo02QLeVa89wgEDXZiOUgYJe9oSE0olg034JG13soKbAgyclt0pQ43NeJg0N9cjN7+c1z6Ojpx/DhQ5hdKeKlV84pbTEnJ0hINuhIXzsePjiI8sYypqan0NHdj8bOPgm0f+HVM6JpVrpYfk5ocgzsmkNG9Nm0qT3zld/9L+tA9B6uFXUgeg+LVX9ofQXqK/DjWYGn//Avf/3qzNLnyo53QjMMnX3wZH94oeMFkn+YG5izEnj8oePoackjpTmiGaVxRvdsuYDTpUsVGlkYsi4KSpBDUkyYIBFJnOcFlBfw3f8SkorjVy6qZIsUGOUFn2YPjl8Z3E6NmJnN4/XzFwSIwEjhyq1ZfO/sGMJkToCochH/ACAqy6fczO9aIBrF7gtDJONyXtFjYFhD1ghxeF8/Do8MYXZqEseOH8fK+hYmZxdxe24RiyuqmSigaQYBCtm0RD01SVe7jc7OTqQyGcwtLuP8lXGpBSXLLL6c6HezQFH85URf/C7BMFk8/hGHvdJK8DEMTpe4LHFKk5lT7m0ayMn8qQKBiGkUAOvCs2vobGvBgf37kE6n8L0XXpBjS+BFSEZDDbdj8FwhK+o76OvpwL5BGrRquHj5Eiq20i8GjGWSmw9dTDlkZ8kG03DHY03GkLrReORORlRkIxHw5d8JEGkeYkxUwqfpTmmdRSvKV+lRq8wRNl+JOo9DYeuVg16BcvKCCoDKytAUxHVioxhZbp9SA3X+EXArtjIUBhG8kZOYJfVcVliKKS+SuJA9JSPKnFRGcAnLCR1Jy4Tn2EpHTTZYWsoI4hU452u7w64np/5uTBfH69xPye/UNCTpHSSLGwawTQ7ImZ/KMH8yqmqSADKnUnfqI9A83kuqRiekEQY8Bj50uvB13iJQU1rBcHcrThwYRk97C8rb29AZs2alMH57HmfeHIPLLC5dh+1RC5vAaF8b3nN0WD5vqmTlkxlsOZp0zfOc5aCf8U1igNNV1mrgh3Ug+g4vD3Ug+g4Xrv60+grUV+D+rcCv/8FXnx6bXn665LondMPUyS4x4iVmlQgw2TfP7m+6X9vyKQlKH+ppxwNHDsAkK8OsR0PgpOjxlBM5AqICVqJIFzE0KADKcS3/8BIeZ1CqkS+BDXWSirOS1Ea6d8FgbXZkW3jxtbOYXV5HseJiaXMby1tViX/hn1jp932M6J4lU4D33fklrBKBEON+JL4KIERJhA7SGh3ILdIgRDNSMpkWIFGs1HB7fgkTN6fEeU3wRIavp6MV+wZ6BMhUa2Ukk0m0trSiXHFw7vIYFje34UmskGItmT1psryAf4gDI3hKcENNL40twkRFRhjqUAk+BJgKCI3sYfF/CbqiPFdhdZkH69jo6erE/uEhOUdeeOEl1WDEoHzGmArlp3CPmIc8G0MDfRgd2Y/11TVcunxJRtNMByCbR9aYwJVaTLKABGFkHRMsSJAc3AgsR1pJAWgcVUvuJp/L38XkhxryKQOtzY3IZNLCIDq2g+3NbWkm4kg8lUnJi1hZX4WVtJDJpKR2lPmhTqWGUqksIDiZyYnW0w58SXfIJcjnKxBctV0sr64JoOxob5P4qK2tTVSrVSQSSbR390rO63alJtFXfE8IKPdsGeObrECNyibyDRn5/Txepa0tbG9tIZtrEHlGcWtbnp9KZ0RLWa5U0FjIRYkSPlIpxYTPrW3CcTy0pDNozWUlU3amWEKFZi4ed7khJRhnIYGDQioj++F6NWxVtuQGIkxk4bNuikFXmmqQkpsCu4yB9kY8cGgfRgb7BdBvVWxs2z5u3J7DlYnrqNRcVWZAYK4D+3va8MSJURSyDNxPgIOV+Y2yANeJW1Ny08LPGLK/POWYCYtQZ47os2lTrzOi9/ixVgei97hg9YfXV6C+Avd/BT73xa98bnxq+eltxzup06wkOX26OFnFsS3j1QBOeRs5S0fCq6E5Z+HI6DCeOPWANMNIC4/wRdR3BkimGJZdRRiq7ydC5auVUZ/o3tSYUjqEqEWV6kQFcqj1kxE9A8PloUQwJoJEUow1c0ureOG187g+y4pHX9zFpmXJ6HTX3bzLiH5/ouC7F4TK0aW5gzmg0OAw2F6ACAPkA5geG3AC5FKGqlY1DBRa2hEmklje3BY3OY017DYn2cZUg9HBHlTLRSyuLYsGdKBnQCo+L1+7hRuLywjYbpMwVaWrHyDheCKJCKm7TJC9I9NFflsFpEt8kcQRKaOPGg0rsjl2MvNHPI579YuixYz0iR0dHejr7pYbjTfPnxfARJOPjP2FcA1VULmwoj72DQ9LeP/U7Slcu35dDFwSUSUkXQDDpCaWEexk+YRflDYj27ZF76og/a57nQBMgXyejxzJ29B8G0M9HTh6+ADa2ttE3kAjzOL0LCaujotOdXhoGKlcBt976SU0NhcwOjqC9rZWMftQ+nD50hUUS2WMHDqCdGMTbs7MYHRkH/pa8kjL2NyTDNQ3L14WI9YDJ4+LeW/s8mVM3p5Ea2sHHnr0cam+vDU9i3KlJuucNE1JpiCTzLB+gn9my77n4QeRzaTEmLaxtobJWzdlXTq6enDtxi1Z156+flmHiYkJPHjymITdu3ZFjFLZxgK+/dLrWF3bwKGBAZwcHcXGdgXfeOUMNmwbMFXIP8EemePA9dDT2o7uVq5PFeM3xuWGwNMzwlSq20oaugKVieq7GOnrwENHRtDR0ohz595EpiGPgcEhLC6v4qVXX5c2KbmZGOneSQAAIABJREFUSBjyOg4N9+Op9z6C4uoCrk+MobuvH7mWTkzOr0mRBRl8fmZIVinRMW9+HSfsk9F8og5E7/ESUQei97hg9YfXV6C+Avd/BX79D/7is1dmVp8uOe4DWiKhk/0isyiSuEh3Rnjg28wE1GR8GdRKku040NuJ7o52ZFNJpcFzqWHzhTly/KoaK/PiFBCEqv/uBYYiFWWcjbhshQKL2mcUcyrAR00EVZWjbuLyxHXcnl+DY+WhZQoCmGmEYGg3R9kqZuduIPouB593sLXsDbdkRG2LK1pi/ZGkdtOvwQxqaEga6O1sw+iBg+jfNypu+TfOXcL4jUnoVgqmlZRRfCFj4cBgD0ZHhjB2bQypVApd7V0ol2y8dv4iNl1WJ6osUa43gajhRq5nk+wzNYo0s6hU9oSmKifVLYdiP8VIFukfZfTLpp0oR1YkGhFYiIPOyXpmM1m0NDcJiz43M42a66mYrkjXG5tvyHASkLa2tqK5uRnzC0sSE6W2qWQgNBVpuoo44phchAUSO8RqVMXMU2PJHFPPdVR8kciUyaip3FmO/43AxrHRQTz+nkdgpVKYnV9Ee3s7WnJZvPid76C0tY2hoX1oaW/Fv/v61/HI4+9Bb28vNtfWsLa0iIHeLszcnsL80gqOPvSwRJJ956VX0NPTiQdHhtDd1ixd629eHMPN27fx+JNP4uTxUTg1F6dPv4FXT59Gb08fPvqJn8f5y2O4cPkqNra2ZNTOET7ZagJJMrZLi/Owa1V84qNPYW56UpItGgt5VKsVXL48hiff+wG8fu5NUVc8+NBDwrZ+45t/h0987ClUSpsorq/g2NFDGBjqw//1Z1/DxmYJjz9wHI8eO4rrk0v4k7/+OyxuleQcjINVqVWlN76voxvHDh4Uv9jzLzyHmh+iFqagJVJKBxtQ1x1V1PoeeloaMNCWl6nJ+PXbwlr39PTIncvswiKKVU8qZGMJQktDGp2NGawtTGFjdQnNrW3o6BuGa2RwcSLOTtUkWSGWATG+qQ5E39m1oQ5E39m61Z9VX4H6CtzHFXj6D7/2mbHpxc9XHO8B3aC6SxNgIq2PUQA8R9nU2hEM0Ybh18rwKtvQAkcu8FIPGbl3ZaYrOjoFFmQiKe5n1aMu5JmEHBIsCpxQI2BFsKlRoDBVJMPU80ReKgYFoOYHsBpagXwHXCMn7FAuQRMMQ/Kl1FBacJQeVP3uiLvbaVRSW3x3frH/m/FElEewhjGVSoqJyKuW0JDUMDrQjeMH9wv4n5+fR66xBdMLy7g8fhNbZRtmOotqzRaJA2s4W/JZjA4PSFA5V3tlfQNTcwuYXVpDjUynmVaVlgS8OmDI6J2GLkEhormlNpTgkAw3XeJy1AhgGZcURwUJQI1j1Wl4Y5C6ugHgcyVuJwjk+xRxMESeIJCudh4hMvGc/4qjO/ojKmU+XkwpKp+TI3Llqlc9R9LrLueWo8w7UU0mx/MC4viaWLrgu5GO1JLzSBIYIlOUmO28Kg4N9eKxRx7CRrGI5198EalkEv/Zz/08NpYWsL6yKmPvlvY2PPfiS/jwx57CrVu3sDA7i8ZcFu2FHJYWF7BdreHoQ6cQJrP4229/F+VSEe9/8ChG+vtw+/Y0zl24jEJzMz768Y9ja3NDfsfqygrOnHlDXsbP/cIvSevVlfHr2C5XRWvr2FXks2l88H1PSJ3q+bNvyL9/9uMfxfiVS1ID2tfTI+kAf/eNb+CTP/+fYnpuQTI+h/btg+f6uHDhTRw7PIrpyRvY3lyV19ne0Y7z49dRLG6ht6UV/V2dWN4o4Y//8m/gGik0NbUibaXkGLGFqVwqw9JNKQtobW8SILq4ug4/ZEKGSkPgeefwzlE3xIXf25zB4aEu9HR24PLV67g+eRsNuQY5bmubW7AZ2MR6VNOA5trIJ4GR3jaMDPVi4solFJpb0NDajaWtGk6fu6hKHsiGR8w5z0HPqwPRd/ppVgei73Tl6s+rr0B9Be7bCsRAtOy4D3A0L+YP6gGpERNkqMayAjZZy0jVpmvDrZWFJWVPN3MkxRktTJUyYygTicKDSj2mtqHgShgBTxWkrgSBETiMcyclKFuBFYIjav0IUKx0Bsl8K5xkI2ogExsgb3hSmSjGmqiyUiBRZML5SQKiCpqrZiWCEBW4zjWvSnnAgcFePHDsCHKZFJaWlpBpKODG5Awujk2g4iggJm5orlmoHNeN2QwKuaxIH4qVCjYrFQkTDzULGoPEI2EFTTgq9jwAu15pwuGa+ozh4k98tmZxLKpG4jzOyp1Nb1MEQ8VAwu+r/EkyXaIdZMalZFAqB71EJkW6TemAp3s/Yiul7EAMRDTgKLmCRENZKoheoVsVwaRSBXis1WheGauUVpRaZK6d1GRKNzy3KQJSWV+ljA1Ef6m5u0B0ZXUV3/z2t5FOJfGf/+I/QnVrC+tra6K3bGptwwuvvoqPfeLjuHTpIuanp9Hf1YFD+wdl25fHJ9C3fxS+mcLffPM5Ce7/4MMncGT/MK7fuIk3L4/hwKFD+E8+/hTOn7+EttZWkVGcOXMWyyur+LlP/SLevHwVF65cxVapLMCbEoH21ha8/71PSi7va6+8hO6udnzy4x/F8tICHEY/uS7m5+Zw4dJFfOKTP490pkGkHaKfpRGJQC90MXbpTXnvvufUQ/AY15XJyZvULVeEXdbTWXzpL/8GRq6A/r5BNDc2y/e5nLcnb2NleQVHjh7B8P4hnH3zDVyduA7dyCMIOEXhcRQLl7CieujicH8HTh4YREM2I4UIm6Uyurq6USpXcGn8GkqOMqhxDVgH2t/ehFPHDqCZDW6MlEqmsLRZxsXrU5iYnJH3t4hDaMySCC5qUv2wtyn7bDpZH83f64WhDkTvdcXqj6+vQH0F7vsK/Noffu0z49NLnycQ1RIGZ6k7DSwKSPJizpGbCtaOvL0CSjj+JdhT4TiRKTcOzJZUfAVAZeoe4UyGaHvi8uVIVfV3M8NRooKitpe4Jl5CuglcaGDic9gJzpxEMwNbV+H23AJ1k56r2CO1/wQmO1k1P1GMqFpzxdapxhwCKFUawDajlkIDers7kc9lkU6n0dLWjsXlNYyNX8PCyopkuKbTWaXX9KNooGhkTqZYWtLJOHMsDVaBqmMseQVyMNWdg8Yqz8jBrphrtT0GzEvOukpsUgUEKnlr565DAdRdoCBgkSHqrJ4UZ7cyCNF5z3OLQJTHTgAxf5mw4soNTvAoG4+2yfG6nC/RPot5SsCtAsKqOUg1CCm1B1l1RjKFEvXDGk+CO+6EiAskpN2B5lRxeP8A3vfYI3DcGs6eOyfZpe95+BSuX7uB7e0yWts70djcgm8+92185CMfRq1alsanrGXi2OEDwjy+8vob6N+3D3o6h7/+xnNYW17G+0+dxPEDI7hx44ZUc77v/e/DoUOjuHxlAi1NjchmM7h54yYuX7mCn/vkz2Nqdh43Jm+LdnOzWESpXBLw9t73Pil5o6+88jIGB/rw1Ic/iNuTk1haWBB2dXF+AesbG3jf+z+AEycPo2rbuHlzDpZl4tSpo7g+cRPnz5xF0tTx6CMPY3p6BkP7RmBZKawsLaNcqaKzfwBf+vO/RGgk0dLSilwmJ+9BNlbNzc9hY30dR44excjoflydoIRgDFoiI1piGZVH68zcUsY3HR8ZwENHRgXU356ZQzLTgJ6+XszOLeC7L53GZkXlx6oq4QCjg7144uGT2NpclaSEUqWGm9PzGJuclXQIsvOU6ex+LjH/1g37mjLP5pLmM39Wj2+6p2tEHYje03LVH1xfgfoK/DhW4Nf+8N995ur08ucrHhnRhE63sCajWHVpV+wUp39RMHgUx6PSa9TYO6FxVKYCw/kdjggDTQEGNWZV4Io/NUxT8hwlXDxBsBCN63eG6Xe+SjJnCqGqMa903xBsRA55fo9NQIoN2x3J371Wcd0nv/9uHs3zNUQDbUX8RUdBqj+55zJC1+TCzjim9s5OWZqFxSVMTk2JMSWZyuxIIeKbBJ9M1U7No1pShpULGb0DRBkbxLVVx5bPFd5QfrekfcrfY8AnGZvRNmMpxM44Pq6/jA5ELPNQNaxxg5FiS9WrVHaovUIKuTkRsKiOb3wMmZEa/zv+fSofbO/zd3XB6p5E/VtikyKNqawpX4/vAl4No0P9ePyRB9GUz2JteUnWxbTSePX1sxI0PzQ8gly+EX//7W/h+LEj2DfYJyC2vF1EW3MjZmfnce3WbRw4chjJXAF///yrwog+evIIDu4fwvTUFBaXlvHhpz4Cx3axtLiIZNJCc3OTvL9ee/VVfOhDH5I93douyWOvTlzDwuIiWlrb8eT73y8Zoadfex0tra149JFTMtK/deMmHKcm8U0Mej985AieeJJGqBrOn7smKQAf+cgpnDt7FZcuXhEn/0MPPoCJq9fEzESj0PpGUcbeA/v348++9v+Km10YTpG2hDDFrORK5NbJkyfR09uLNy9exM3J23ACdWMj52vgi/bX4/7Aw6F9A3jw+BG0NDdjcvK2TFvaOjpEg/vy6TPiohd5BzWoBKLDA3js4QextrKIgb5ebGwUsbpZwvzaJs5dHodDEJqgiSqS/vAG1XPD/ubks5mk8cyf/e4/reeI3sOFog5E72Gx6g+tr0B9BX48K/CZL37t18an1n696vsPaHpCr1RtFJoKojNkhSCbVgh8PNeW7EICEd915QKVtBixoqNW5VhUh8HAcy2Bml2FYdHIokBo7HCtuc5O045UKwo1tjeuZ+9rjAFqDCgi1jUGNlFEkLJrR530d4fYx5sTxjXOD333AlEFmBTc2gWhSucaB/ELMKVmN/BFu8dIJpqQeBz4b4J8iS4iZRnlwXJ7fuRIV9uNtLMyvuekWrmQJUOSUgvGOUm+ZuSWl8epNqAIGqqwfbkpiEoEon3eWXLRmcb/im4i7rjqxeCSu7lXsxuDUrWnu1FbcSqmArHxn93fIKGW0auLb6HUT+VfkT6EjCvrQDn2FUUx9ascJvsO2pqaBFx2tTYJA72ysoobt2exvFFErtCC9s4ecaVPT91G4NUw2Nct7DRbyDbWV3F1fEJioXoHhqFZaUxcvwXbrmF/fxeaCzlsbxVRs2sYGBrC3MwcFhfmRRs50N+HjvZ2XBu/ipGREeQbGuR4bm5tYfL2NBbYK69pePzJ96Eh34hLY1exsbmF4aEBzM/PYYVMuG3L+ymR0NDU2IT+3l6RNiwtLcrx3b9/Hxbm5+XfLBLo7evF6tIyDInlomY2hJXKorG1XeQFqg40Em3wnJDaVQ0dbS0CYrMNeXzrW9/BdrUKmwkHdL2LlASwdGJ7W8ouhgd6cfTQATQVCrh46TKu3byFzp5ekZBMTs9KXBT3m49n09SB/UN4z6MPyzY8ph5ouqRl3JpbxPMvvgpXs+TmR5IPqBWW5jc/7GtO14HoO7hE1IHoO1i0+lPqK1Bfgfu7Ap/9X//qs2O3V5+uOASihs6sSLJANBzErmh61slW+J4tBhid5hnXlmpAXnwkXJ7aTDKjhgndYA+0p1qRIjDEqspazVYAh53aYoTZZa1iyBDzgbuv8k4g+lav/q1imvYyofFz362M6C4QVXsaXyTuBKLxzxgv5Kpkg8gwxGrWWLdJM4iELcWSSsnNVGBOWEABiswsZTMQnfIaDLrkfbreVRUkNZ1MJeDx5PEjaJD810jsIDpMAXk7e7oHRKufKkYt0oOKLjRiJqk9lTE6G3ne8qjGtx3f/wCVAxadNrsZpnH+qPo9EZsePy4CMGT6CNLI0AvrS+0yKzA1Ddm0JRWfvlOTNakw5tJKinGMBigCfTrx+RwB56JUCOAy7ohMK01XZOx0U/JvqelMJVTTldR8EiwahrCVkrUp8gm2FllKXiCtTgqYu74yrjFFgfmkowcPCTO6vLSMa9euSVIENZLyNF3d2PE11GpVkR9w4qDi0ChpMeE6jhxrGsWSlgXXrkHzfan/pAHISKbgcZ/DAA6D5qO8Ukm+oGbXc9DT2YmhoUGJhnr9jXOKmxZ5BiU3anBBwEotOc2MDekkWpsKyOVyIjNYXFpBwkrJDUyl5sjzyIjSTEYJTiaVRGMuI+sPtyq/l1FQZEI3yzUBoo70FfDG14Shh3DKxToQfYeXhToQfYcLV39afQXqK3D/VoBAdPz20q+Xat7JRCKps8ax5vjQTTPKfeTVhU5nD6FbQVL30JAypEM6n8uI5m+jVMHmdgWlmgeXuZPs2o7bXaKpOlkZagQJD9jFHZuavv+V3NEHszOc/n6mcBe9CCbZ6ZCPtxgPuHfgUvSDqBP8/i3hfd3S7mj+LiC6w5VGACxKKqDkQdplVPejMozxe5RExAkEIl+I+MLIJCSWErb1ROA0ZVlImQa8KkeqvMgzOYGd95LjJcAj0FXl5e6e3X27cOdlbWeUHo322cREsMHXSCDCKksxDe0FotEY/e7vyUPi6lbRke6KAPaWFwgQjbrjo36jO4+PvAY19I89/iLrIEjkGrFvPWogknXk64064gVSRy1GKqA/Ygyl1CFAMp2B4/kSuE/pCAEkAa+heaKpJjAkCKXhSuKKCMAkUYLsLLcXy1AUoFOy24SwjYwrymZz8oc5nZsbGwIgiVlV6HwkfTESAjaV4EFFsFGK4Hms0qTeONZ8KzNbkgJkcblrcmNQoYY2mYr0uoqrZhwXV42RUU35BmTSadiuizUZ57NXwBThBv8wV4O6Zuo9WYSRkNemTG3UE/N5ns91VVre6D5JwLwqz1DrLyy1q25ctYQpFaBlJ5CkB1X2oKRAcoT8+mj+nX4I1YHoO125+vPqK1Bfgfu2Ap/74tc+Nz618HSl5p80jKRO5od1ewyNVhd/XhRY7eegozGN/o5G9Hc2o705L6M01u3ZfoiN7SpmltYwObOIxbVN+HpKdZOT9Yqidgha5cIbj5/fouFoLyuqgJkyUKlYJhp39o5ed9WHO+pKteMR1IiBaPy9dz8Q/T54FwE1eX1EWhHY4oVd2L2YeY5ilsg0K7Z5N7LAoGEo+kPEJbFZUU1lLptBX3cX+lgBSrOXx0guPkLVL2qGgRrZV7J9wtbFRp87R+B3n5SxmIKsKGGKrHykCRY3fpT5qtTIe24gREoRSYMjxlV9R4GXWAsq39vR1MZnlYqeUiA4ZkTVaF4BSVWkoOLGFKiOdcqxHpb/5jZ4w0RNpspAJYCjCUpJDiR/VL6vpCcSMybJAEyGYIG9CsyXcbk0RKmsVAHN/D4Za96Y8fdIODvfagrKxZrquKmKTDR123z/KFGv2jff9dQxiu9NBIBrYhSLSwGEDTUp1aCpJ4pZE60sVz+AJTdwvDmA1I86fijAkpIc9TZTYFQ+DcIAJs+PgPFivjoWoimO/6jKVa4Xx/LMPqXEQc4nQlTDkOYsn9m0PFelHYs3qIoVFnZZal1dKdKQdScI94GF1Q1cunpdmsTIOsvNDNM5aEQLnHCgiaN5va4RvccrQx2I3uOC1R9eX4H6Ctz/FWCz0sTtpaerDhlRi7HpOxcTacOBL0H27YUUThwcxKHBTvS1FZDPUC/qoWbb0MiiBjpmlzdwaeImLk5MYqnowNc5olTh+NIQlLAUy7YT9fPD8zxjIKqc0BGPFWWDRohsT0zTXpb0BwFRtX7v1tG8YK87dK7Ra9hRJ+wCPy2qTVUBWNQ9KmuRXJwjl7qwhpEOVCKwdoAoQSarUxXao3llsK8HQ729aEhaCBxbpBUC2Zj3aZioUfMXAV1ZRAEou6P2+HvxGbo7rI9vANS+x5FaMauq7GXxC4zG6XuujtGz9iQ5RKzbHmOSQmKxblTVm+5a7VTeqJxH0U2NGPLINMZAVNhkmsCIBpXBjrsgLL5Ek8XaWP7Ml0pPYVGjlIdoOXY66RU65Tmv2MrY+MXHU4crY2WyiGLai5hAAY+B5PVKrJQkG6jfTJY1YfCmToNHYxUzYnmc5Fir462Ia01Y0ljzqzrto4ityKi1w2YzA5bsI7cHgkqa2dhwxGa1HTpV9p3nAjvmqREPCX457pf11AV88xaDbCqlCCK1kEpSDtP5O9SxUDFb1HvyuZTxsJ6Vr1MBUQHjBMWsl+WYXsb9lPyw2leTRqrTZ87Lza2C60qDLjXATjXsa0o/m6sD0Xu+QNSB6D0vWf0J9RWor8D9XoHPf/Hffm789uLTZSc4qSVMXYLoeUEhCxNdSJob0nj02ChOHR1Be85ECrY00VgGc/wC2LyKmWnRcS2ul3Dp5iy+d/YqVrfZZKOiVngBNnRWcfqieyO7o7MbPBYxvsULU7pJdeHZwWMK9dzxDMV+7X7FJpefJI3onUD0LulB/JojRlTYODEL7VmVUI3p+UUwoszhEZcoI/nI+BSpJ5XjXbFxmaQlMUQaQUDA3E2VdCBVngKACDf2TOWjaKS9677LRMbHZ9fnHpcMxPy1cNwCjndErHs0nXsPZHyko4xa1dUVQcM47ikGxHHfU+S0l1G3UqjKKnEsbViqjUv2PzI3CfW3y5yrtig1zrY42ub4OlQd6jLCl1ABspJUQkKmAgSONI7xy4saxiTDU8bwIaxkUo3qg1AMYQT1CugSWAai2+R2qSkVQByx2cxXJTDkvRvfaxKPRA2rAFKqBtRYXmmFE2JYixMpVMC8KisQPay8F6NaVklf0KHzNfG18TE8Z1gnKoUBgRizJKuTiRkcnVMLTvZSAKSqAebK8TlcFRqeCBLp3ierSQc991UAZmRaJFNMICp6W9Ecq2NtGIxqU7Fe1J7LHsvjNAGfrPJdXi+KvpQ3stw/LhELC0LHDvta08/mzHp8071eH+pA9F5XrP74+grUV+C+r8Dn/9W/+dzEzPLTRcc/GRqWTmOAsCqMbNGAQjqF0YEe/OwHH0dfSw6mX0HCLcMI1MWJFzk2uPBCQc2foyex7Vv4yt+/igs3plGqqpxAIUE5mpcMSpUryVGdxyfHrubo1f1A45GMHe+AmnetxZ3A9L4v1D/QBnfiT5Xs9S2/FMiIai6jqznXUxqIOHj3VAj8zthbxvEKSSqpg2pNUn3rxEJexMZ5UpdJ8EADj4Sc83/snufj7rpy7cohYlNSPBKPRuHCkhkSMh+bk7gPCd6YhJ5oRtVXJDvYM05XOtZ4CeJsWKntis8UyYuVsXuUvqBeYsy88vm7NzE80+jBEQZRcLaqko3ZOKkvlXGwOl8rlRIyyaQw/wRIjDAiGyod9haNRhSVKg0nUybIPlomzU4K/pKh5BeBlBiPZCwdynTANFgmoEtYfQxEJTNWpvo0IQVijBLmVsAbpQQcddME5EmUEvWmEpUWMZ98Hs1kktlKtjR6jdJoJaazKJZNzFpKL2qK3pL7FNW2Rs/lv7l9xej6MA0DTq0mZiilSlClFNzHVCYroJRHkkyvBODTyBWXDVBAwNxh7gP143LMEvJ3JSXg93j+cSzPmwR13jK71HZcSXGgbpWmsYrjISFrp3Jm5cbAc8O+1syzOTNRzxG9x8+pOhC9xwX7h3z4V77ylcSRI0fStm23bG9vW4lEQtfjT5VoR9hvy7/yDtQ0Tfk7/8sPqfjv/C//7fu+zrvldDq9XSgU1kdGRuwwDBNjY2Ntq6vbDYDNWY9nGI3Fxx8/vq5pGudiOHPmTKYahp12sZiyLAsNDQ2VfD6/MTw8vMWfT0ys5tYqM812pZLSdF2zwtDt7u6eGxwctDVNC59//nmjsbExVyqV2oMgkKC3hoaGYlNT0/rQ0FCN/7506VLH5maloGmuqeu6r+t6aXp6euGXf/mX5Qrx/PPPp7LZbGOpVCpoURl0fOf/oxyTeP24DVfXNXIJhUKh0tnZudnS0iKvr/7141+Bf/4Hf/r5q9NLn91y/RO+mdI5iOTFRkZrvovBzna8/5GH8diJQ9CdEky/CksaljxV70nNHEfuwnpqcDUTttmAF65M4fnXL2J+eU2FlMdjZ1444wmzjEJ3PwrjieCdr5rMmb9jQInUiZE2kIwgN0wWd4/29C2XTR7841/UH+E3vF0gGtdgKnZK/YnH8spBrQBmnMFJY5LSSQo0kjUjECW7qMLdoz4njeNcR9ZbGVsSCANlDJFa1jtimnZ56h09aMQsxiN1mpJEZRz9l//mlwDRyMgiY+64bSsSPMpxVWdN5NGP5JGCMxUYUg55jpQZxr97ZHfAcfRqZS+juxhp/EmwlkHpn2VsLqeFki4INypd9MwQNYUBDNyaNDMRiJLCY3C9sPkE5uKUp7GL7VHUbTqyPQJKGpR42ZCxtYAvnqdx9L4ylPFXK+JascMmnfCiS42mBroCY9xnfhEQc+8FgPJGIdKoStUp901KA5T+VbTZPI58vRErqu7mCOKob40WOQLzsuZkv/kzgl9hU8kUM8qLrnlGeKlkWtWIpsxbLKmQ5Yzjfvk6CIqlEYtJAQTX0Y1TxO5SAsCpiG074v6XgosdQ54qcdAETCtdL1lhapVFM0o6VQhu3pz4gOuGfc0MtK8D0Xv96KkD0XtdsX+gx3/hC1/Qb926tb9UKn1gc3PzkGVZGfncjK6m8d10fEUj4Nv7d+VelaGJGo2pu0c9kUgEnZ2dZz/96U9/88knn5whJvyN3/iNfzQzM3NiY2Mzr+vadnt7+xtHjx79xm/91m+taZoW/NIv/dIBx/M+vbW52aknElp7R8ftgb6+Fz/zmc+8uH//fve73335wS99+Y+fWlicHwz80EilUutPfuDxL/lVf+oLX/hC7Yv/9xcbJ85OnJy4MvHLmqalCZSHhoZe+9SnPvXcxz72sRvct9/+7d/+1bGxsVNbW6WWZNIsW5Z1tVqtfvlb3/pWmT//lV/5lUHHcT60ubn5HsMw9J0PL/XSftB5HO5Zo7uP2t1YQ10PNDWMamlrm+of7H/xmX/5L5+P1vUf6Kj/9P6af/4/f+m/nphd+afbXnjEM5M6x2U0MCQCF2k9xJF9Q3jqyccw1NmGhGcj4at8QPHBhZSIAAAgAElEQVStCpvFWr/IrEANnJaAnchgYrWKb774Oq7fmobjuMrUwIu1lYzqIRWwif3Lb30EospJcTLHej/F5MlFXY8c+sK0KBChgMddp6ecaTL725NN+ZN53GMmlDenBC2qsYixQArEyHtUzaIFrHHsqmvUAipNocIbrHzkeFWG89FYnIYbPpW0IQ0yBI10QVP3J/VO3zc+34MXdxg4AgyHI2fROSolqcQQMbaL24m0qgReBCByVAly5ZjGDGfEusVgTUw/EPBFFk/AG2+EGDeWTKLGmyACn8j0IrhMxteqAECZkhT4UhpI8rwRfI5qoqQCVPJUNQTsSrcsONWyqgfdCeFXtadyrkXJEARHYoDizZhTU97xBGOhlJHM0JWJSSpbBcASMLLcIRGxh8pEFDdICfMZjec9LxDAyqgibkuYRt5oUDrA9xVZ3Wg8r0xrlAwoZlSBT/UhvatyVWCTr160nry4RTeHZGp5HLgcPJcUsIzzaDnK2ANeo7eOFNLuvNcUEhWjl5xSyuAUG7q4F6qWle/DKLs2OnejK6Xi6qPnxDdNfLyoeOUcVJ8j8m6WtzNRqh92NVrPpszE7//VFz59+ifzXf0fZ6/rQPQ/zrq/5W8l0Lx9+3bh937v9w5NTU192Lbtj3qe169pJBqFOoiP2Q6lcjdYIgKLgNpe2mXnee3t7edOnjz5twAuNzc3N7722mufXlhYeKBcLmd1XS/n8/kLIyMjX21ra5uvuq534/r40ZXllf+qVq21hQj1xsamma6u7u8eGBn5e9d1y3rSfOKVF1/+xOrayjA/fy3L2hgaGvyT7s7ui7lcbqtYLDZPTk09MjM99V8k9ARJx7Cnp+fM0aNHvwngoq7r4c2bN39tamrq0Wq12mxZViWRSEwcOHDgj1taWjYty+LP98/Ozn68UqkQiAopGrMxbwFEIyD+9g+wlDyGIdo7Oq8NDQ//21/+xf/t//jgBxUr/NPwxfNraWkprWlap+37TfA8/j3ha4QLDE6SMRcT+vacVx6PhZxb5CUJGCJbEI9PmAgT8tntik8g8PVkyvP8mqO5uq1pjg1ka0EQBF/53sv/4vbK5i9te9jvJ0yNY/kk2Z/QRVoLMNLfjfecPI5CykKCDlWJ4NlrUtm5D9txJttaEstOAqcvXMXtmfkdIMprhmFy9B85kYU1USO+eAyt/h5RXdFVNG4Ukvgejg6hoeq42K7UsF11lNPXtJTJStz1e9+uMesTA1HFfP0kf8WOaALR2DW/94Kv2C6l9ZWLfhggYwFJU7mY1ajVhGWmI9ZLMZtiytY55bElZkdCdDTmZ7KkIHJo32FQUjpVdQbsjsAV0FAsbTSgV4YVMoSiG1S1sASpIs8IQtELEgQKaA2pAQxFexgXIggTR2DHvE8ytfzwkdB+NX53OWKOqj4lSIiml8BRofUx08Y+c9Z7yviZelqOyhXjp8C4apbydENkJnxN1DgS0IoBSl4T942RQmp8L+CImQCR5pKjZb4KCf8nEGSfuzjkFWPPBZbxvIyxDdWVKqA/arNSc+89LDfZQB4b8d7vOPzVgYvurSLGQ3STUWRTrA0VGQTB5U6Swu6ZT+DM1yTATnZNtWrt/FvBPTW12PMe3d1C9D6KkxyiM2GX2dzDyEfbitvP7mTW1RbjMyl+fypZRSwuiX56V2mFgFbfDzvrQPQdfaTVgeg7WrYfz5OIHxcWFtJf/epX3/fd7373U7Ozsz9j2/awZVmJWPx/FxP4fTsSgzPejcoHWuRelTdYBN7y+fxaW1vbDU3TbiWTyczi4uKjW1tb7Z7nkTH1TdPcam1tPZ/NZteDMPQ2Njc711ZXH4OGJKM+TMuqNjYWZtpa2q75vl92PHd4cXFxpFatFvhLNE1z8vn8rdbmlkkrlSpVyuX0xsZ632axeMzQE7rneWFjY+Naa2vrpGVZ02Rp5+bmHt7c3OwOwzBpmibRTbGjo+NCNpvd5l13sVhsWVpa2u95XgeB6B4Qel8OhuTl8U8QoKOjY3JocPhPf/M3//ffHxnRlMbhp+Dr+vXr+WQyeSAIgo+GYdgLIB8yHV4oG8VEyABaJafETDt/IFd8P0xo/IBXl4wgJLzjFYv/j4Tue4HmG6ZlB55bDQOnoiW0kqYlSo4XutcWNz6xWnZPVX20cXxKrWBKC2GGDgzPRms+jYGuTtB1LRfkaBSoLhvxqFsxZYq30OBpJipaCjPL6yhuleXCK6YXXuzJOFG/GDmH+fe49Sa+7ikguleQqACPgCtDuWhXN7dwa2YeN6fnUKHwz0wJO6rcuDEQjS6iO+eQ2u5POhCVk4EOazJlNJjIKaKYTrbybG9v73S287umHqK3JYeOxiySOkGaC+aG5vMFyQvlZwsv9wxq54Vd+s1rNhwYcJHEZtXHrdlFOFGgvXIrR8P3KNszvgHg6JvAkoHpot/zHZiaj5QeQPdtNCQTaMgkkU2nkUqmpRWKJpeq46Pm+ajYHrYqVWyVqzLOJ3sp55mc/Cq0XVhfSkjYCIUQNYd5kyp0nx5u+JSVsKlHQy5lihErnTSRskwxFJlJ5mD6KJVrYJOY63ry30pV/U4vkYSjMWoIyGUyEhDP9aZOkq/adjxYVnLnjJfPMOo7eSxE0qA0otJAFngwQ2pHDQX0pNkpgUTEcJIt5XtKGaECpJIMnncVkyqaX2PnRo7P52NU3BFD6pPw+V6S010T3afEMommVEk1+JVKJpWJKWJL+X1KxkRK4PP1OLK+lCKQFVXSAOVyV5KP6L33/Ve9CEGqSKtdScTeByqwGnGY0d8VVL37Kz6ndr+vIuT23jbekRnLn/A1el7Y05L5etbQnvmLOiN6T1fMOhC9p+X68T74zJkzpuM4A1/+8pf/xxs3bnx4a2urhWyDBAbHLsO3sQs7sSkREI2fu1fDxTYUEbVHbEYMVMVkwHw2yVxT4JVf4oaMfhaD25gRkZDg6OdS0ed5O/scPz/+3TLKiV4PtyttGtFz45GVGgcBNYrSo22ri54a98R/37t/b2NZfuhD5OLleWhvb58c6B/811/+8v/5P2naTw8QnZ2dHfV9/1cdx/lvwjBMRbKxH7pu6oM76l6PGmoUXxi354jsQXL3ePFTTltfhWDriaDm+q6bSCf8hJUQf6sISgJhRJM0aLhV0YKmrYRo38QAIVmKKs9RMRaROYVa0Ygtk5/pKak7jDC0aPToFKaPIdax0bAhRou72BY16SNTpC5Y4himsYYXbSMJ8lxzKxs4f2Ucr52/hJIbIjCScANNTFMq+VCZcvbWTN4ZE/RDl/dd+wBVEKQJuIgBgGWZaG5uxr7hIYxfHcfmVlHGvzzYDZaOh0b6cGy4B01pXW4y0kkDzW2tUjHJc4JMN2GW5nlYX99EicAQJra8BG4tb+E7p89j2+NYm9mP5A93gehOjqScE3ReJxG4Nly7gpTuI5fwkUYN/W15HB7qRn9nK7o62tBcaBRHOQsQ3FCX3vGltSLmltcwvbCM+ZV1bGxXULZdufnQdEukHRXbEbaXIE2k+2QrA0+afPTQkfM3nzbQ1dKAge529HV3oqu9BYWGnDyHZhdm5ZJRX10vYn5hGbcmpzE7vyAMexUGnEQKgTSAMcw/Mv5QEiCh7ByPq3WIxCKRA156z5FKWsJC1jjW5/tHBxoLOQHnHOOnslmRKfB9wIxPuvLZNU8QSbBMA5P6zKWZhz4DB4ZlqexQz4fnerItGoNYIcobNGow+RnK+Kd0mmqyUJq3+JXJZFAqleSakk6n5T23sbEhcoFiqSatTSrfU0kb5NqQSKiIKbr8HQ+GYUXgce9gMB6e7+a13g0w1S3LLtz5PrPbf3A48QOVX3vel3yyT+NWONha+HouaTzzb/77f1Ifzd/DJ1cdiN7DYv24H/pHf/RHuUql8qm/+qu/+u8cxzlI2QzfxHxDNjQ07LgSf9h+3GEYkJBiBex4h6nq3FQ/NEGejKQiYMjHxUAx/h17GdgYTMbaMH6QxNtWwvRI67THRRs/Zy943AsgY6aX+xWznPE2uY8q/kUJzPmHwJlrstdx+sPW4+3+nEHZXAsytYMDQz91jOitW7ceAfAvPM/7VUVsx2PNt1rBCAREbIFSsKlsQxlOE2xGcUZKYWkiEPMrKznJ2KgLaM31Qj2V10KdF0W5e5I4lATHiewyCcjo8JgrLR7jXVSVJ80nHOMpF7yMx1Sa4M5lx3XI6ChNoISrSw82b7ZUDI1wvQSyu64U9WJ32LYd5bUYLwhCXXK9rFrUTSxtlvD6hTF87/QZlMMEXEJm3Yy6z9W4NNrcDnvHfxNA3Rn09HbP0nfT4xQDTTZNdHeBL203gwMDOHbkML7zne9gdX1dGbnIiMHD4wcG8NBoP1pSGhJ+BUlLR3NbGwxLgUoyeQbzHD0PGxub2Kr5KIcWSloSU8Ua/u7ls9ioJeDAVNrTvXBARuq7Y1RxboccSfvIGiEGWhvw6NH9OD7aj8H2BhihG+VMRjFIjOSBDoemaZ7LholtO8SNmQWcuziGiVvTWNkso+oGSCQz0uPOkHMFtKkbtdGge9D9CppySYwM9uHk0QPY19uFxoYkUqYoIoUJ5+edzSxMqq1EX8wq0xClioPxiWs4c+Eyrs0sochdZHQSmU6JDCIIZ3oAs3BVLq447uW9FMB36GJXLUZkN33PEYd9X28nOloKqvzBsVG1HTmft8sVJT8gGcBtxNmnUVqBOPp3dKIEhsrxLrIWP0CWTnXPk22q64mqC/UcW4Ant0dCgfvCfzus1+W5kEqKG57XkIZ8E8x0FhvFLayurWGzuIlqtSLbE6mBmLo0eoFUu9SObUyuKtH7lTcx6t/yqbRjgBJaeAeExpA16ovaOXveLhDazZ+NXGpxoBtvZH0/7G/Ofj1t6HVG9B4/pt7u+t/jZusPv9cV+MpXvmI999xz+8fGxv6Xcrn8uK7rBTrk40iMveDth217L+sYs6HS2ey6OwxjDOR4UeYHyV4Wlf8W3VD0FQPPvQHFcjGNwOdehjTez7tZ2Jg9jVnVHwRQ9zKiEmK+R4ez1xgRx4Dcy5r8sDWTbRFkuB7a29omBwcH//Q3f/OPf6pG8zMzM+/3PO+3PM/76N3M81uvnxrFRpBEVS/SnRqxW6o8j5dIcqTKyMORKi96EgLNxhP+jBpAkUBTD5eQnujQt4VhoklDHssbH5oXyKoLOxkBj6gTO9YBKqUggTD3hvozBTTEAyHuBcVuxvYJqejbs434td7NXKoKQ11YM2r3ODpd3q7hjUvjeP7VM6hqpgTqexrd+2o0L1xqNOFXnEzcuKMulj/RYFRuOD2lWYzqKbOZNIYGh3D8+FE89+3nsLq6Ggk3QqTh4YlDg3h4tA/NKR26V4VlaWhsbUPCJHhinJIPg8fcdRQQrXqohAa2tRSmijb+/YtnUHTZ+W0J2I9bfxQEiQLGJauStz0hvNo2OpoacPzAEB48NIx93a1ozpqAU0ba1JCUoAPeGMWMt9qOgEPGgPk6SraHta0KJueWcWH8Bt68MoGKrwNWBnbEftPEQ9Ze317CaF8bHjh6AIcPjKCrvVkqSylLoM5TrZOKUOKbhgwjFdg0UTmMBGIEU6WKhZU1XLg2iTcuX8PU0iqMZFbOKZrwuF/8Qz2r5ODuNEAp2Qr/TSDKm/xsJoMuSlpYCACgVCmjVK6KA54AmnICxXiqm0KRnogxS6UXyN+lgUmNp6UEItJzEn8nrSTsmq3e8zQriaFfjaoFXIg6R5nYyJ5SJqBYVtUQxQdZVkoYUko0MtmMhOUvLy9hcXFRGFGuDd/rKi91F4iqt3A8bN8FoupciIyCEg0Wq0UpIoq1prvDdvUejSnRHwyJIorlrtIK9dmmXidbq/ywuyn79axVB6Jv53q79zF1IHqvK3YfHs9YpgceeCAbBIHlOE7i9ddfbzx9+vTw1atXH9/e3v41XddbxR8SjcZjsPjDGardnYvZynhULneXUcj0XgB598uJmce97GcMEGP2NP53vF8xgxlrgeLtx87ZeFtxr7F0fUdC+Pg17mVDY0Y37gXfu493g9/4d9+HwyJ6NubRcTQ/9FMIRKempj70/xuH/gfP8953L0A0HoxHgS4/EIiqakwyHHTHqmpCCbD2XRlzUl4pTddke+SiQ0ZHsaCMbOEVIK7aiy6RagC/1xAUVSpGUEIYUkZASc6fBJYrNpQXU3XjFeuoFSOkvnZndHdqxZSmU4wq1CxqJtxECovFKl6/NI7vvnYOVc1SQJSB+Zqq/yNVG9tnVMXkbr0kgepu8ND9OIP/YbfBGwoFeJhvyQgiMqIpDAwM4pFTD+P8+XOYnZ1FcXtbRr5ZU8NjBwfwwEgfmtOG1LVaSTMCoqacEwZvV8iAOzVsbmyiVPNQDQ0UAwOTqyV86+WzKHmGMKIK7BMgxTIIJYSQNIXQRsKroaOQxoPHDuDBI6MY6ulAQ8oQbarnOQKWKPWw7So86hOltSeJNPWbNBMJgElIYxdvPoplG1OLq9Ladfr8JWxUPdGv+lJFaYiW+URfE04dGcah/UNobW2WTaggemZdukIGcARdqdQE+FHjmU6lkGLuJ4G4YLcAju9jenkNZ6/cwJnLVxUT62sIjBTChNofgjOZFkWB7ZxCkJVNmqZMvFpamtHR3iEO+bXVddTsmjCg/P1cszgeSUAom4vi94/UfUbv0SgbVIYJAjQj81lUQiA3oD6nDkrSxWB8vmaL2lP+PY43khtJX0U9RZWkioVV4oqkmRSdbkM+h0KhQaQaMzPT2C6VZHSvCin4+RHLXSJ9505YjOLC45iwXcsRpyW7hQa7KRYxgNy9hYldV99vYFK32rKVSDeuKmJ3Fady/XK9sK+t8PVU0njmL+qj+Xv6MKoD0Xtarh/twXQlP/PMMy3T0/OjM/NzB7SAn3mGEWph63axeGB9ff14EATDiUTCoHEpZgU5xok1m293D2I9Jf/L58aj771gca/Gk9vd+zMVxbI7Eo9H5LHeJwaEMcuqbgrvjNWIt7cXQMdM6V7AG/+e+LXFbC2/v3ef+HPul4oFiSrw7nIvvt31+YGPi0ZO7e1tkwODQ//6d37rv/39OOf0R9ruT8iTp6amPuL7/u95nvfEXqnFf2j342Go4iwVU8MvMlvUpalxueJaCM748a0YHDJDNEZ4MJOWBG1Tb0fgxtpIMYNEQfXCjEdOZvn4l4uBMhwpa5TawzjXUV00dnlayRHkpTdi8BUQVYHd8Xkbs6OynQiQxv+NAapq4CEQTQggsPUk5jcqeO3SBL73+nmUQxM1GAJEGbujcjIV87vD0EbyAXm/ibv+7kzMn5CTJTqGCZE18GZBdZTTSNPZ0Y5TDz2IpaUlzMzOYWllFdVqDRlTw+GBNmElc5Yu8o1kKo1ccysMAizh032VDevVsLWxgXLNYX8WyoGJ+c0qzo9dR83xouICUwxp6gaIWslAQKgV2EiGVeR0Gx945DgeOX4IvZ2tSCctMerw+WvFEhZX1rG8sYliqYxatSaygELm/2PvPaDsOM8rwVvh5dA5oBvdjW40QiNHEplBDCIpSqSy7bE19s7KntF6js/Z2bPneNc70uzMSLZnRAXP2WPNOK008ihRMkkziJkAkUEio4FGNzondH654u73/fV3Fx4bQDcJicF4RxDA9+rVq/BX1f3vd797QyiLx1CejKOyJInykhJEIrRtQo+ct10MT8zg1UNHcfJCByayBZjkKREIoqmmAp/YtQGrGqpRkohyGblAJWyomJxKMcs5PjXDZXEGoiQ10jWUJuKorSjFkqpylCdiCHGXkYKsZWFgfApHT1/Em8dOYTxjwFRDsDUSOVBlIOBZLZGymkclS1gIkMViMSxduhThSBTDI6OYGJvgyRxVBMiKiRlR6j6lJi0Cpl5CFrsAOkBpMg7TKDCgpWuREpnICosqRjIUghsCveoZsZsERulaJQ04pRKB8to92ypNU3jSkkwmEQmHeGJoGjQJKDA4NkxqTnIQCOooLS1BTW01P7N6e3sxk8qIVCcaHSSLkazmbAu9lAiJuxBVQuaufmF4NRso4EM8c41NEnoKrXvxVFTeG2aZU4oL9YCoB4f5+NmkEa0tez4Zj3zjkf/1829+XlFkSsKH5KJ+/zbzNhD9NR77AwcOJP7hH57Z2dXV+c+6e3p2GwaZt/N1HlKAmKIoYRLmSdAomUM/IJMg7Uab7QdyfvAmS91+cCeZUwnsGEQUNQTxw/lauyTx4C9qoPKX0q+3fRKs+rfRD2DlttH3/QDVv+3+5RdyPBZ0ir28Ya9ZqXtZc/MPvvZv/+TrdXV12QV9/yOwUG9v7wO2bX/NMIwdUi9843MqHgCcBMPA0QMExDwSVPDK86xeY99EAbxEZ7vw6QOl2mjU4Uw4lLqNhdaTs6s9Hx+RgCI8/yyONhSPGdKEXVP6ZtAny3BzSTfsGujpXVniQct5E5jia2IOhPoCvL3HE2Vi0+csCaAoUS2MgQkJRE9i2tJg6iEu2xMgF81KAnRrpPHz2FCR4qPAZm9LwYp+qF4eC8XH0qRysoIggSd26LCZUWxqXMrHeHJqBlPTGQZ/JM6oSASQjNB5FqKEQCCCULwUIPDOTWo2dIUmMQby6RRyFMRBJWk1jKypYnI6BdfMCQ9MYqXV4CwYJRAScAoI21mUBgy01SXxxUfvQ31lCZfFSfpRQBB9V6fx1oUunO8eQN/YNKazxFJabAtGWtLyaBD1lWVY2ViHtuZG1FSUIhGNMNCic0W60JGZFJ57+VWc67jCDVWV1TX4+Mf2YfuKesQpgdK2kXeAVN5C/+gULnZ2o6OnH0NXJ5HOFYRvKpW2NQXJaBB1laVY3dKALWtWYml1BYIBEkkrIMuO7sEpPPnsy7jUO4JpA5waZqs6yAmP89fZgYGapCxen5nPYO3atQxCR8cmMDA4yCbwDfU1qKmqwMTkJLp7+1lJTdUIigYV1QJKOFK5UWlN2yqMDA1hamoKpaVJtLQ0YGR0El1dPcjl8yxdoLNFjU7c8GpbWFJbi6rKCsxMT6G3p1u4atg2ouEwKqvKUV1dhbq6pUjEY8yeZzNpTM/MYHxyClf6RpDJFsT1rSqIJWLYsH49RkZHMTAwhJl01pNLzFUaGDT6nRPEdJfvR6wXpSrKrGbYqz7MEhde3Ccb4ssErLlcCyE3pbL+nL50DojSb8j2J+8+Qd7FluXWlUWPNlSVf/MT27e/+Im9TZMfquv6fdzYD9kd8H08Urfgp19//fUVf/VXf/Nbp06d+gPLtmuoFMEPSK/z09+c4wdk9G8Cp3PszY03RgJEyajKUrcfZEqQW9ys5Ndi0vZIQCjL7NK8mphQWi/tg0xxkuXNYpApt5s+l4ym1JXS7/Os2yuN+sv6/m2T66Dfy+VyvPytLMvT+gmg0H5VV9f0tCxv+eF//Pf/7utVVVWpW3Dq5Sque73dMkB9g429mTl/X1/fQ5Zl/QfTNDeTNmthNwfBQojbsiiV0nAWkHPO61OwEsJwm0p0rGPTqINdpIKJErtIgiF4Rp2zpNklKyQqIZJsgjp96UFFzRcigUY8cKQGUxqniweUuKoc0pd6OeVSW0zdyjT7E1nf/rL8XEGPJ1qzsjFhC6N7XfVkH8Td8XoYA5M5HD17Ga8dO4OJggs7GGGQMKdXFHGI8sHFtjpeLCE1WhV384ptL47VvMY45p2Zm15X/y0bp8z4iLX5t2/Osmau5SPAEgryBCWtqJgY0GQuX8iJ7mwCLCqBB014b8LkBiKSXLAsjxu7qHuczoM4r+S7GSQwSo4FBASoWYeYZs/QPqyJrHO2OCIwStMe0kq6NoJ2HhEng4akjk/t3YS9W9oQDtDUR0XW0dF1NYunXz2M9t5RjGWIbQ0AepiZUsUy2bdWsw2oRhYRxcKK+mrs3LIBm9etREVJnDv7yWCelM1nL3bgxdf2YzKdw47de7Hzji2IOTkEKRBM0TA8lcGx0+14+cAxjE6muYuf9pdYUkr0obFHY5kb8YwcYkFg29oV2Ld9A5obahEO6ayFpn3cf/QsXnzzBPrGZ5iJpyNJ0z1OMuJYUeFZGoKLirIkamtrMTE1jZHRcXIVQiGfwcfv3Y3VK1tx/uIlvH7gEKCHeHLH3yYbLrJM01UsX1qLT33y4zh+4jSu9PRhzYp6fPqRXTjTPoEnf/4URsYmuVmPzgknOZGe2yxg1x1bsWn9WvT29ePZF37JYyEW0tG2cjnuuGMrqpfWYGh4BkODwzxFq64sR21NFSIRBa+8fhxvnzqLqxMTzNTSYEokk1i9ug2jo2Po7x/iCSDJd2iaMve61gpNeFSIRkkBRGVZXkg4/K9ZzfY1xkxz45615OzAIFlSAXSFG0jR1cayWBsx1Z7Y0Lz0B3euafvvv/PgmhPKbVZ0QbelhT1rFrSq2wvd7Aj89Kmn1v78Rz/6nXPnzn1ZVdXSWXTi6zZfCKt4s99Z6Of+h7CfEfWzR8Xr8jOjN1puodsgAeZC97uYhV3M77yD/fJ1hUuWNV8ooGHp0oF169b99Ctf+cqfNjU1jXitz2p3d7dKHqZLly51u7u7Z3/ae08ZGRlRqMGsqqqKmjT42pqamrrmGiNrG/+LPi8rKyOfVKW0tBQzMzO8DiphpVIp/q6MdZVxpIlEwp2ZuTZ9VC5Py8bjcWQymVmj+VQq5QaDQcswjCwlYVFa1nzHraur51EHzp/alt3GjQceFLn5MRb6S2lXxCDOY7z87TjzPgjIqNtLXqFvST5T9JTP6cGYNfSq8LIcNleSn9tCebDlc6LYpkUU38QWXusMeOO9lDGOcinSd1KzEpWLD5+9jFeOn8GkQXrBsADjssjnsbaz17oHUf3bJ8LSPNbXY2HeafckIaHQponOYPnQvLZ7/Obn68ZLzAFn0dwhDOXJnks0rPCYZL2r2CaVG1O85hSRmySaw0ja48kqOP6U/EYlKGcwTgUQzEQAACAASURBVH/I71WahQsGmTvnGYOKYSptuixvXWz7zuVZDmynEg64oZqOh5FBWcDGthV1+NIn7kJZSOWyMpW0Lw5O4+k3T+NYezcytgKTJje0TbTF9HueFImYXdrTEIFhK4/qRBDb17Vix6Y2LG+oYekANQXlTRsdV3qQzptoaFkOuo41M8ssY8/INN546zz2Hz+DqQxHBIkABpnMRRZggRDylkhR4m23CoioBnasb8HHdm5Ga0M1SxVoa65OOfjxsy/jrY4epC2alIXg5h2oAR2GDpg0ebAtJFUFq1pbuAlpdGIS06kcyC3NLGTwyN13YNOGtaxxfeG1w3D1CGsuyTxf5PBRipmJ1iUx/MYXHsPBo2fRcaWfgehvfnIPpsZtvHHgGA6fOIv+8RScYAwqWZ8Vcgg6Bu7duQVb1rehs7sXP/rHlxmw7926HlvWrYTpunj92Gl09Y/BoIhOIjF0hf2Bt29ch3Vr6nHirXM4fPI8BsYm+dyEwlHUL61HLBLD9OQM+gdH+Tg6NEH1WHkBCsU4IWmQvPcQXBXXibgvzVUdxHUvQah0MZi7IuZYUNGy5QFR/j2yUfTyTRzKZZm724jtUOHkMnZ1LNrdXFfzo/v23PH9z+6qa3+v1+M/he/fBqK/xrP8/PPPr/3BD37wpTNnznxZ0zTKTL/G8ujXuCniwvXslyQIlSwlX8w+cPzr3q5b/Xu0L5JpvR7glaCc2LmGhoaZHTt2tD/wwANHPE/VqOu6uuOQ+dCcdMG/nTJdyDuuBCbfsRsynvUG+3fN9ehJMorfc/1suX9dcv0SuPrPoaqqFGA0HIlEXgkGg8fWr19PAPua1+UrvY/Bcf6TbVvL2SHhHTbO19vyOXjnvznPLe3/vHgdxdTCfL/xQblNeaV/rzPYVoMYnM7jEAPRs5gsBGCTob0s+7P8QOyPv/wu+RXWyXqlP/F5EZgX9UEPkF0LRHmcSZ/8IkaUtLLih+VUgrZDljF9UP0d7wlszilAngZOaHsJiJKzgexKF2tmlpc0gExtelpgApfsKStYSO5S9raEm9C8JEbZVML57Dzf8Hq2GRySxniuk1mw6WJ/aX0U9UlAlOQf9Ic2puAFLGh2HktLI9i3cTk+s28LohpgOipG0iaOtPfj52+8jeGMyeCX1kHcdYA0xMJSQWwzTx4o19yFa+QRVk3UloSweVUjdmxcjZUNNWz9RHtG5vPEWgYjcQZJpO3sH53AkbOdOHymE31XU8z4kvxEtQ1UJqNYvqwRFZVVGJmaRkfPEK5Op9mKiaoBip1FVVzDfTs3Ys+mlVhSGuVNy9sxPPXKQRw43Y7BmSygBBEwFDiahozmwNIUxII6asMRrFregsu9VzAyMYE8FbVcnUH1/TvWYdOGNpxu78I/vnqYgST5sbL/Kg81E3GtgLbaML74ucfxxrHTuNw9gLUrGvH4fVtx/OBpJEtrceRUO463X8GUqUAJhAl8Ia7b+NgdG7ClbTm6+gbwg6dfxdLGJjx09zYkwhqOnTyPo+e7kTZVKGSnRuPGk0IsKY3jgbu2oaQ0yRrg/SfOIEfNU1BQXlqO+to6GAUTly9fEZMhTq+igeRBRVc0Xzmu5zHK79O4IOmPLMnLUSguDfGulyblhUsI7akfiPoqFjwTJa6WPFHJ5op+a87oXjZKaZaNMFCI6e7FypLQs596aNcP15Y4F9esWUMEwEJudrf68fehWN8H5Q7/oThY73UjX3jhhXXf//73f+fUqVNfDoVCJXztv48xf/K3ZTleluvf635+0L4vgSh3aXr613fAIa9ES8egsbHR2rNnT3b37t1pSnpyXTdIUZcLbZBaAOBc1CHyg+eFjBfJGvsZa09vO/X/Jyf9fWlp6Q+XL1/+VvGNsbO7+9Nw8E3LspoWB0QXtTsf4oUFWBTH14ZNzUrTORw624lXjp3FpOEHoh4P4z165jr85wAWSxr4DiwblhjezYJWBqyzVjpyKckSCj53rm/XfyuXbK+PsfFA57UTheLlPJmD1zTEljSeN6dgRMX28RZ7TO+sHs8z8BKsNYFXAo2S6RSNZGzOxczoXEsIMVuO92eWEWf/T0H5SigtQLcXT2kLRlRoSS3+rQIF+6hACCbaGirxwB3rcNfaRsSCGrIGcLZrCC8fP4/XT3fBDESph5uXp8Y4QoGSZRfZ7bSD5F9M8ZmigSroGlhSFsX2tcvxwJ6tKI/q1LfPMgO2r9ICKDgq0k6Amb8DJy6ga2gCBZeM63UorgmnkEZzfRXu2XMHNrYtx/nOPry4/yg6+0a4zE0MIsk/7HwKW9a04MFdG7BlZT1FR8LVknjjxAX88thpXOgfhoMgwm6IY0hzmgtLdREPBtBcXoGaygqc77qM8VRKsISOiqBt4OG967F5XRtOXujEM8SIBhNc4udJBu2yYyKp5bGmNoIvfPYxvH70JK70DWHtymY8sHM9/vvf/BDbdt2NyZyDY+cu4+yVATh6kL1LY7qDj21bi62rmtDT148fv3AAd+zcg22bVmJooBe/fO0QRjKE2KPQSPtN3tVeeAEKaWxva8F99+7A4PgUnnn1MEanUjwxCAdDaGlsQkAL4kp3L9I5Q0xGVBqbsjlJVGQcl4QJVI0gkCq8NaTURYz72RLCbMF+brItJ27yHTkppMEgtd6kNZcVCQlShW6YJ0/slOxCMfPQHSMfD2kdzXXV/7Bj4+aflFvpy48+uu2fTL/BYm/yt4HoYo/Ye1i+GIjSA012w99qveNiNpPADW3HRxWI8q3EA6HSC7X4+Ph9S5ubm7F7927s2LGDWWMJZCVgX6iMYDHn4FYtK5ldP2D1vedGIpEnE4nE91pbW18u1i91dnd/Bo7yhGWZDbeB6Hxn5NYCUfGwLAKi80S+SI9DqXYTLOocyzpnSeOtbTar1INxzPh4jOjs+r0OYe+zOZmCKFcLaCJe0u/U360sH+uCFeWlRCnU2zbJXko9hRQPMFt7TVGTgKgAmXJZuW6/CwLnm/NXiUljSlpoAVUHtqIw60kgIapa2LKiEY/u24r1dUlEdQU5W8WBE+fx7P630D48DYQizJhFw0H2sKQUW4bYHJrg6Z0VKvermMoURGnX5qgCtNSWcYl78+omxFUTuk0+CRSrGUBeCeF8fwpPv3YUpy/3IlNw4agKwkENyRj5jBbQsrQK9+zcgs2rG9DZO4wXXj2EK/1XkTUVzGTyAHnRFgw01JTjwZ3r8OCONmgOJRqV4nTXEJ4+eAKHL3TBdAOIqnHWTFtUmncMRHUVbUsb2f6pa2gQKaPAmlSFUqMy0/j0x7Zhy7o2vH3hMoM9N5wUvqTMJtJ5JyBawJrqCDOirx85iSv9Q1i3qhl337EW337iL9C8ej2WrVqPwckUXj/yFttKkV6UFKP3b2vD9lWN6OnpxrNvHMPDj30GyWQCJ0+fwpvHTsKJlInEK5IoeE2HPGnJZdCQCOCzj98HNxDGLw+8hfMdXQiGwnyemxsaURJPYnh4DCNjE3y+Xe5qFGBTlOYFS0lCCzGWRGmeJ3beZE+OUjHUvCncO4ggr8lxFrjScRFAk8awsG+iFDZbjFsC+q7Q04tKAmmg8+waElSUXFQLdjfXL/1JTVXJT/feva/jnmYlf6vu9R+l9fyTAKJkm3TixAktlUppV69eLdpnitTun/ecVlVVuXfffTeJQuxi9sh1Xe25557TI6S0Lnq98zfEAoFAYM2TTz75W2fOnPmfFEVJztcV/n4MLtnE4QeiH2SwtdhjJIEYgavrAVFaRjZktbS0YM+ePQxEJaDza2Pfz0nDzfa92JXAD57p39Fo9BeRSOR7a9aseVGZFTyJtXZ3933Gtu1vWba19DYQ/XUAUclp+i2c5m4nHu7y8Z5+sOdpSmfRouQTJbNTXAWU7Kd/v/yMqFxevCdcDQTtOce8SgjpaXl9rgUCsDJcnAWjEgDMNZMV3yolUPYAr7dp13C7s0BBim3p0a/B5U5vh4N2qFxL8gHqGo8oBu5c04zH792JltIg2znlHQ2vHjmF5958G0MpCybZESkmWpsb0NjYhFgsIcC3VRDWYqrKDOvwZBbHz11G1hKuDq5lIBFwsLGlFr/5qfuxJKEj7Oah2pQc5MDQEvj7l97C/tOdGE8bHGlL3qHxqI5tG9vQsqQESyti3MWfDKucPtQ3PI7xlIErg+PYf+QUZhi8RlAaC+K+bSvx6bs2IawY0IIl6Bqdxi/ePI5XT7YjZwcQ0WJctnd1B5adRzIUxKblq4Rt1tQkstQUSN31ZJ6fmcbj92xjRvSt85fwzGuH4EYIiJI3pxh/BMSTqoG11TF88QufwRtHTuFyTz/WrGzC/XvW4zvf/a+4mipgx933oWZpA86cu4D9h09AiZRymf3+batxZ1sD+rq78cKBY/ji7/4exiZmcOj427jUMwCEkhxLSg1hIZ3S0QLsQKC7LirUAh6+726U1tTgrQsdeOPQEWjUoGu7qK+tRVmyFDOpNPqHRhmICpwomE8xUSMgSt6vItmNIzdp4LFMRU7aFgp3/NejiOclWQmx9KJJyYatmbx+MhsDSGpA2JZCfw0EqZmODe7JPFa1I5o+vKql/rsrmmufKauo6vzde5pvg9Gi2+tCz8zNnn8f6M/b29sTQ0NDNbmcVek4dsCLL1RsxVbofyRCdl2qvLquCBSi/2NRcqGpadUgkB9eu3ataCEX5XT1/Pnz1SMjIzWFQoH0g6plWbPHkjR68lUoFLj5RFVVt7Ozc/mRI0ce7OjoeMS2bfrerK3M+wH8JMgqBqJ+7eoH+sQucOMkEKUu/OuV5vkRy4khDogR3bt3L3bu3MlAdL7kqAX+9K99sRsxorQfkUjk58lk8i9bW1tfKmZEbwPRm52uW8uI+snP+dRjvmKiuO/42qv8tjKz8NBja7gxiB/CEtnRv73uavmjjDfpIS10dHNiVgkO5e1M/uq1JlO8bUXa1GsAq+Llost2ER8ufqecQJT7i78/B089Be2sHIDM0+n+7LLlFzUzkVOBYhuIoIBd65bjs/fvQVMpmaobmMraeOP4Wbx85BT6JvOsq4wHXHxs307suXMDaiviUG2XY0WDQY3FmtNZC2c6R/E3P3sBoymDfWFpn8keqjoCfO6hu7FrfQvKIwrcQhqmYWKyoOK7T76GSyNZpAoOZ7Gz1b7i4AuPfxx3b2pALTkX5QoIUsWcLKMCIUznLBw61YEfPvMaJk2NG6uSIQ33b1mBL9yzGUnq3NIj6J1I4x8OncRLJ9uRNjRobkRY3JETAQxUJuLY0LKCu9Z7JiaRp+Zz+twyEHUMPLRrCzZyaZ6A6EG44ThMlSIECMSp3OxUollYWxvHFz/zGA4cO8expitb6/DgPRvxnf/yd+gaHkddUzPuvPMOVJWX4mc/fwYDU8QKA/ff0YadbQ0YGejDUy8ewO995cvoGpjAG4dP4srgVW7k4zx6O48gnTc1gLylMnsYMWbw4D170dDcgot9g3j59QOwHQtBPYDGJfUoLy3FdCqDzu5+Zpnn4sqkiT2BR2K2RRlddJ95MhYeSF49gcf9O/X7YiIlr38fLPKW5ZQ2mqx415itCkkIB1cwK+pCsQsIaaT0oHAEoc11bR0hVXNLokpf69LaH+29c/3/+MKOplO3u+mvvdd+5IEo6fW+9rX/cOeRY0c+MTw4tENREVKZ0iLlsMtNjHKcCvsRYeviOLYbjcZSGzdt2h8O6n/9rW99a0geus997nORfD7/2+Pj4/cYhlErKr+q4tNcMhLlOZvjKNmskIYEAoGYqqrVqqpWaZpG3SMfiKYgPxD1Wz5JoHyzx7MHzhey2DWxnQv6wi1aiE65H4gW6z0lCCWJwrJlyxiIEisqgagEqovZ11u06YtejV8jKrdXvkeleQ+IvqM0fxuI3uxQ/3qA6BwfM3d7vh4IFeVyT1kqc8Llw3h2d0SJUmrm5vaS1i/KmvIluFDRqS7gH/2XNMGZiyed09xdLx1KavjEw5uaj8R6Rbe8AAMSahPr5LVwzbKq3nJew5cAvvRHFZpOjxVzVdHNz7dx2+By+c51y/Hp+3ZjWXkIqmNjOu+wvdYvD76N3vEc1HAEYc1llnLzmuWoLo0yG6pYBnSd9Ic6MoaCzuEp/OKlQ8jYoi3KtUyEnAIaysL4Z48/iBW1JSgLUwNWAWahgKwSwd8+fxSHL/ZhbKbAaUuUckQJYR/btQ2bWqrQVBZCZSKCWFhHJp3BdDaPsXSeNawvHjmLsbzLllJl0QAe2LICn9+3EaUBciAIomtsGk8dOY1Xz1xGyiDEQzZklF9Pnr0GymNRrF3Wiu7ePgxnMuxBSqwdWSsFzDwe2bsdmzesw+mLHXjmtQNwQ1HWiHITmgdEk4qNVTUJfPGzn8ThExfQ0T2A1tYluGfvWnzzu3+Lq2mDQf+6tpXYuXUTG/U/9cv9KGTT+Nj2tdixpglDfb14+uUD+PK//n1c6h7FG0dOcwOXEo7Btl1OznJsm22YXDXEDWMRYwofv3cfuw+0d/fj+ZdfFlps20F9TQ0qyyuRzRm40jfIXf5zGlE5Yj1GlAvocsz6gagcf8XTO3G1SfL0nXcAsTYa5RolWHlNfLYmJCHEiJIulScpNPkyCyQWZY0xAWNVDcPM5xBSDDMRdDvryhNPP3b/zh98dsfq0ze72/xT+vyfAhDV//AP/+hT586d+92xsat3qZqqqQqDRgaOs1o6ttCgwSysR2iKEw6FM62tKw5GIon/rbGxpuOrX/0qj+zdu3cngsHgNyYnJz9u23YNgVBN0zgJiV4EPmdv7K7LQJTWS+AzFApp4XBYlaXghSbY/CoGpWRhqSQt/ywGfP4qtulXtc5iIOrvPPczwHQcmpqaGIju2rVrXiD6q9rGW7Vev8WVBNjyvWg0+rPraURvA9GbnYFbDUTnWEfJiM55G15brpfzZdmRL/lJrygpIN1sxGnxbf16QJSnKdcAUWGaNGfVNLc9xJuRi6NX7vRUcQQoRROT9AKQ2j3RlSxK/KK0KTSkpK/jaZ2nCSUQIPPDeYlZsOp6wTSSfSUQymvhjHWRPmR79k3c6W4XEFNNbFvVhEfv3o7VS0q5XF9wA3jz7Qt4dv8JdIzMQA0nWM9XWZZEZWmME59UuyBM4Tl8QQMpQmcKDi71jELRg6y7VB0Dtckw9mxoxUP7tqEirDBDSt3wtGGmFsErZ7rx3KGT6BwgLWOQc9wp6rKxphIVEYU1ptvXr0JbSx16egdx8O1z6B6dwljWRO/VGWQdqsVpqCmJ4qFtq/DpneuQINCjhXB+YBRPHzmJA+e7kXFDUOwgnz5qpqLSOAHRdS2t6BscxHAqjbRleuZPDlDI4ME9d2DbxnU4e+kynn3tAKeDmRQywVG3KlTLQly1sXJJGX7jc49g/5Fz6OodxqpVDdi7ewW++e3v42rGQsFxUV1Wgi1rV2PLpo149uWD6L9yBTvWtmDr6mXo6enFs28cxpf+xe9iZHwGR46fwmUCkHqEJQ6UsETHkyNKKZXKMVGi5PHQ/fegorYWb7dfwhtvHkIsFoVRKKCuugZVFZVIZwro7B0QXfMcWjbXOS/q71Qm99w+2Ef0nS51zMZzBeB6jX7FkhZvqqY40F0LupfSZpEnNk+AKC2OJgNkOWYioGswTJuTvxQtCFcLwCrkEVINRNxCPhlULy0tL/nHx+7Z/f+uW7Kye9kyFG530/unwje7B/8aP/e6jtWLFy9GbTsUy+WyQap2AyStCHtbImQWZG4eCoV49ESjUSWVMlXDMJRwmEut9Ar+7d/+7SfPnWv/3MTE+Fa/Ebqf7aLvS+2fj1HKNTQ0nmloqPtX3/72t8949Xr3/vvvTxYKhf+WTqfvdV23XMZfysajYusjMnynz+j9UCjEf/x56+9HWd5/OiUjSn/7GVHJpv0aT/2v5Kf8pXliReV++fWf8hzQ/hMjSmwoleblMeFHZ1Eaz69kY9/jSv0aUf8+yXQuD4j+5YoVK165XZpf7MH+VQHRORApgZ8EauKx6NnreDZGAj76S+fe0uIpWwQsb7aP71yeW5WI0eGwDWEOLoy83wlEiUmbY089BtVrIpkDogQ2CcIKICqaSSQYVaE6EoiyoZW3DC031zDFIFQCUTGph+O43KxDXem0zQREIzCwblktPr57E+5oa4RdyMHVwjjd0YsXDp7E0fY+IFICywPGbI/uGgxYmYjw+F9OxlJ1OBQpaZkMNqsSIWxc2YiP79qC5XWliJKnpJkX6WAUvKDq6E8ZePHQ2zhytgvDU3k4FGtrO4gEVO6mXrakCvfuuRN3bliFC5ev4OmXDqJjYBSGGmAbKFXXuCS9urEWD21fi4+ta0bINWAFojjR2YunD72FI5f6YGpRBNQobEs06xBbVxaNYFXTMqTTaXSPjmLGyHMZm2p/1In/wK47sG3zerR3XMYLr+4H2Y9Rk5dLpvpE49kWoqqDNY01+OLnH8ALr76Frt6rWL++Gft2t+I/f+vvMZo22HCeuvsbKstx/713I2eaePvICbTUVmL9iiZObXr61YN47HOfRzQSwanTp3H85GkYSghqMAyHJi+ezIINkAo51MR1PP7oPVBCYbxy6G1c6LhMMiKWLzTW1yMZL8HI1QkMXp2EQyEKZKLPFUwRnCEYf9oP4cow16wkrwnfdeBZNMkxeO0VIIUjouTP9mIKTYCEQwMBURolNMkgpwPhrUvj24ZqGZxKZdpgH1RbJe2yaKIjTXLAziFsm/mErnUuq6v62fo1K5+qbG65+Pm11embXaUf9c8/cIzos88+G7p06VJpf/9oja6rdbFYdImqqnHHMQWC8OxDSM+pKC57KsoZBVnsOI6jm6bJZW8WaqtauK+vZ0t3d8/WycnJetkBTWsSIIPK8EKrKTqraeBQXi6DMqO+vr6rtrb264lE7EIqlTLIjHFycjI6Pj7+jVwut9V13YRsOiIPSrkeyXRKkEeJPQQSCAgREPVb6yzEkudXMRClj+iNNKL+bSsG2HKbrmGWfYDND95utv2/SiZW7ielUxUDUf8kQIJO2ax05513zupDi1nGm+3P+/X5fEBUngf6LBKJ/LSkpISA6Ku3gehiz9IcECWNIj3Ih2YKOHSuE68clfZNkdnubuEtKH5jPvumuaQikb4k2cNru+lFCVuYxnhNGj4YJ/4p9aC35nYu+tGpbCqAKD1kBRD1TOu95hBRsJQlfM3nDEX6UAJnXFjyACSVf6nETABT+DcKGyeK+6TMdMlSkX8k+UJaXH6dfXEpn9gu0TFPQJQm81Ti1QI6Jzi5FmXMG2ipKcVdW9vw0N7NcHJpbj4aGJvBAWJFD5xETomKmEy2hyILJhOuY0EPBLmrm3PNHdJ2AvFwEPmpMZSGFKxf0Yi92zZg06pmKGaWO8UFi0okhs6m7UooivNX+vHGiXM4fqEb0zkbhq0iEKTGGxM1FWXYuLYNLU1N6B8ZwfHT7Ri4OgmTnkGui3BAQVC1sHfLWty/dS1W1ZZw6pIVjOO1U+fx3JG3caZ3BG4ghpAeh2XSNghT93gwiGXVNYhEorjU24WUkWdvU8O2YBkZ3LVtA3bv2ITenj689Mp+ZAsWLEeHRvtN5kOWxezw9rUr8MgnduHJZw7gSt8Ytm1ZiXv2rsI3v/0/MDyT5+kI2S9FNRVrVq3Ax+7difOn2lESDmFpTSV6Bgbxsxdew+677sGmtavQ13MFL732BqayFsKJUuRMl489QTid3PaNLNa0LMUnHtmJoYlpPPXLw5iYSfH1EAwEsKyhETrZN/UOIFUgKytiRMWkRbjV0jEQ4wOU0MbDxrtiGGVeoz5mMai4ljwWn86bx9LyJ4qM5vBGIk1KFJKXECtq8+Xp8Pjhgr145rvEShtiHAVDDEDztsN+tXTu6TO2dbJNhOEYYdjD61a1/qCqMv594zceuPTV64SMLPYO9WFd/tbcuW7R3n/5y18OrFmzpmU6lbq7u7vnoaGB/qW5XK6iUCiECVwyDPUZhRMY9X7aFeDRpqYhzTAM1YuddHVd1ysqKsKapgWocYhuXnI99HUCiJKtlEBFMqVkAh6LxXLxeLwjEolMq6pq2bbtmKapjI2NbbYsi7xAGSATiCEgKllRWhcBTloXvSdjMCkik7N5vUal9wuE8uPLd0OX9k1+0OIHmnR86eZfrJmk/+aIRk/mIAG2BOJ+I3n/Pst/S4AnS+Wyq522xx8ZKpcvjhH1A8liQOzfflpvsUZ0PiaaxoMEolu3bp1tYLoeCL/e0PeX++Wxfi+XyULHiTyn8nj6t5s+i8fjPykrK/vebSC6+LMh7jYKj6N8PstA9GrGxpELV/Di4VOYtkJsaC/gmpcifwuAKDV4cMwp8T3McBGOExCQboeimY6eq/M3YSx2T5ljIs2gl65Fnqn0h+JY5VgWDfUeSCYmj2yCRPGd992yDQQDOgM6ATJ1fo9sfOmZS7pJKs/qio4A+XraBPwIrDpsReQoJu+r7LwnFg2OBk0Xmku+vsTGiIYcAoJGASHFQVU8iI2tS/Cbj9yNZJDgiQnDcnC2sx9PvvAmLg+nUAgmYLrEoHF4KBXkuVTNQJSOtW2BgjyjCmXX57B1dTP2bduAttYmBNgwXfQTTE1Pw7QdlJSUctITdYPTmb/YO4zXjp/FmycvYMbS2G+TQI6uU9IT8bZs+sTnzrYsL/7URcjJY21DNR7etw1bVy1DVHORyxeQ1cP4yQuv4eD5DoxkSKcZhOql+/B5tx1Q1k9tSSnq65ege6AHk+kZFFwHBj9rbCyvq8CjD+yGmc/jjdeOoKe7j/1Ig+EISE1G976yZAyPPHA3Gpc14GdPv4DhsQnsuHM99u1ahe9+94cYmsgwy0tzBGqCigQ0PHT//Wiqq0U8pKGQy3Aa0y9++QbqGurxiQd3Mht84OBbOHnuEpfnTUWYwbPm0s4hogKffvwR1NbV4djps3j5wEGeOOTldwAAIABJREFU9tDxSiaSWFJTyxG/vf3DSBdsZk1pskAFcBkjrJEpP4cliAkRjSO+VniOJhOtRGcIVxhoYFGiFDejuggGAzAMkmc4CKgKAjoFHrjM9hJbTeNCp0YrGhumA5X2w7RZB0wRpzSZCWoWLDMHRaPxqMJwFBiuhoAegk6+p5bBmmU683Yu7SZDGKksLfmjhz+/85nf2bgxs9jr9KO0/AcGiF65ciX8ne/8l/vb29u/MDp29W6NIjA5zcYillOoinxJRP6Hu3zfS8FRCBhJ4EcApKKigjvX6T0/80agVIJHuplJIOr/HYpVNE3TNAwmQxnw0jrj8XjQcRxNLkvAyQ9EJeCkzz8KQFQe/+LjTsecjqtkfCXIl6CP/vaDx2Ig6V+vHzhKFvNGLOz1vivX4x8X8zUrzQdE6VxR1zyV5gmIypL2u7noi0Hyu1nHYr8zHxCVIJb+jsViPyWNaFtb2+3S/CIPLoEv+kP3jYmJMQRjJZixdRy/2MtAdMoM8kOLHnAEFm/EiIrKsGAB6VEpsuhFpn0xI8o57Z42U9ywiZIhz0ICh6Rrp09VquvOpjotctfesTgDSG5YIh09rV+A3rnKgNeFbLs84S4UaEJvMniljHmbtXTEbJLROFkEEWsJ6AqBSFLQEVwT+lDXUWFbQq9Px40CilTdgePasLj7mUr3Ac6ap/uCTrvKjdMUzUkMK+nxAnyfpQd9RHOwvLYUn3twF9a11AqLJbiYyhh4+1IvXj54GpdHUshwSA5NLIBgOIy04cBwXGhUGSM9oJlFQ2kIuzauwh3rVqCptpIBSj5vIF5SgoHhcc5sn05lsWv3Dqxd1QQll+NzmTFtdI9M4cjZSzh4+iImMwYzeVR+z1E5PZyEaTmwTRMh1UVYcRGwC2iuLsMn77kTG1obEA9qsC0TgXgcp6+M4smX38DZ7n6kiezTwghrET7uBGjJJD6kqkjqAWzasAaDowPoHx7ETL4ARycbqRziOvDxe/dgTWsLxoZGceD1A+gfGIFl0zEPoqqmBps2t+HB+zfixVdPYv+RkwwI9+3cgPt2rcb//Y2/RtZQYbOmVwhGHLvALO8nHnwA61c3IJ9L4ciJDjz53Cs8idixZR12bl+LcCSIV954C2fbL2MqR8BfQywUQGNVKXbfuQ1tqxvw5pGTOHTiLEan01CDQT6fK1pbEY/EcXV0DN19g1BCMfYIsLlzzYEmtZs0IHgs0XiTjUlzkhcClRyj6oUysGXVbIa8SExjjovQrENm++SkY8OmqmkwyrpU1jo7CjRXQ6HgIBIKC02xbbB3qK4UACcPhQCwRttIzrOkISWLBEoEE+CaJLkB8r/NTlqtDUv+cs2Klr/+P7647633es1+mL//vgNRqrCfP38+8Off/M69vd1dvzU9PX13LperCwQCNKGZ89CbJw7T/6CXgIEeEgSKCBRKMFNRUcGAIp/PX1MSl4CVBjyBSwKPEkBJJk8yfpLplMyaLMfLbaDfJEAmGVcCteFwmH/3ww5E/eDTP9hp3yUQpX30M5LSs1MCT2mBRMdYamr5keozjJf/Ldk8fyOXn3H1A9b5wOh82/hugOi2bdtmGVH5OwtlJt+vm8LNgGgikaDSPDGit4Hook8SgT7wfaS/vxcllbXIqRGcuNSHXx4+iWkz5LEnBERvnKwkgCixN6Js+E4g6qlFvQcn59Ez+BKAlUAolQNJHcnXjaLNmpMvereKvkC/LJRvIjee2CfeXs5in3OF4hIn58wDAUKPrqcx9+55Gnegk7IuBEsJige0nYNi5zmFhpgkbnay6T4i446FSb2uE/R1mG1kblkNczmUfo8YTk2h/SfQIGQPUKm8TKwYmaUXUBFVuIP78w/tRXnQZuN5Atfk03mxewQHTl5Cz8gkpjM55Ap5FGxqCAqznVI4qKM8EUHLknJsbq3DqqVVqIiH+X0C+5SWlLWAl/cfwVunzyObK6C1ZRkeuHc3mspERz4dPQKcFN/Z0TOIs5e60DV4FROZAgq2AsOmplgwgxoP6aiOh9BaV4Hta1rRWl+FRDgIVQ/AUoOYyFn4x/3HcPDUeYymsrAo393VEGTwTeeHUqB0thdSjDwallShcVk9BoeH0NU/AIty7nUVbiGLlsZabF+/Fq0NS5FPpTE1nUfesBAI6ognowhHw8jk0nj+5f0YvDqBRDKJ7ZvWYteW1fiv/+3vMZ2xUTCJgSePUqGXhGNj8/p1uGfvRpQkInh9/xk+NoquoiwZxarljVjTthIlZWUYujqFSeq8d4BYMICKeARVZSVobz+Pk2fbOVkp7ygoODYRSGhc2oBCtoChoRGMT6WhkuUU8VIUmUq/7xjC/5WuBZXGoNdERP6oPHnzgg88VQvz9Z5GVOiEyc9URHXqmsrrsQ2auDgIh3RYjkWjzdNL0/jl8Fcotg6dxr+dhYo8QgETsFMI6OJ6JgDLpXuVWPYIXJsqJUH2sHVUB5FwALnJq25LXcXz9dXlf/Gd/+WxZ9/rdfth/v77CkRfffVVva+vr/z48eM7T58597l0JrPHMs16tvOkaSp1vnkvCfjm63YuLvn6QSEBED8QleCGACMBR9lIRO/TzJ7Ao/Sa9DNJEggVgyO5XQRqqXFKAlECXCS2llomCYIJoMrS/Ps9cBZamvfrI4tBHu0v7RvrtbhEOKe3pXPoP2/0WTHzfD2AeT020S/NkAB5vmX9zLf83YWU5glQU2mekpX8QLS4xH2zczcf23qz79zs84WCYDkpm++4xONx7ppfvXr1bfummx3wYoDGpWMBRDs7O1BV18RA9Fh7NzOiM04ElhZcUGlewMfrA1GR1878iWA7ufQu1KJSq0asHVkO0UZxXjhnwnsB9Nc0BEljb9mW4ekFZCb9bDa9mPfzr3q+dlRipK5qamjhLmGPFebCNNuQOpw6RGVL6oambTFtYry8pngCS2qYgShBxiAxR06BO5AFqCZmisr6QmtHGjvKPA+SlpSAKDUkUUOIHoWjx1AwyDScgCixYYJQJqaJjcW5hEod2SbCSh71SR2P7NuKO1bWoyYR5O5yAh+pvIvOwUn0jU5jdHIKE9NTmM5koYTiSCRLUZKIoaokhsbqUiyvSSAeAB9zWjd101/NODh6ph0Hjp/B8PgUk2jJWARb1q7APdvaUF+ZQCRIUwQh/coXTAyMTuDK0ASGptJIZQuYnk4x85qMx1BREkN9eRzNNSVoqCpBiEGWBluLYCLn4tiFLjx/4Bj6xqZQoDFDAJU0pQTeZUMVHUkC6VQuD2lY0drETVzDExMYHJuAST0Tro2wDjRUlWFlQz2WVFUhSBIFWpeqIG/mMTo+gZ7+IfSPDCGdNxAKh9FUV4OWpbU4cextZPIOLJ400PGwYJgktwigNJnAmhUNKC+J4XLnALp6B/g6IGYxEY+gvq4WDUtrEY0m4WohLnVTupKdy2J6YgydHV2YTKWRp4lFIIhwLE5RyzANA5NXJzAznYZBExadyvIKs4qua0JzCwjDgmPkECTWkqQV0GBQs5C4cnicSFKLALCY2BC4JLBKDC/4eIoSO73DogmhPSWXcfKpJQDJ9mEKAkoQAerQt0zobhYBLe8GtLyj64V8LBJIuY6bJQtI20YErp4omFrUMGOqpcRQUHUYqotAQIOZmcTyuso36ypLvvXdrzz200Xejj5Si7/fQLT06NGj2/fvP/iHg0ODO6gDnRqO6IYkGEdb1MK8l59x85fP/UCUFpXgiG4C1wOikqX0A1ECidFolFnR+X7LD0zlNsmHPq1HAjL6jMAmgVr628+IfhiBaPFkQB4HOgcS0NM++nWJdAxlWV4yp/Q9OicEzuk4+AG/f53F2lB5fm+kuywu4ftBmwTcNwOitI4baUTnO//XuxvcaiC6UBBK2+OXExQD6Fgs9mRFRQUZ2t8Goou+lQtlII31ixcvoGbpMmQQxpHznXjx8GlkEIOph/iBtSCN6HWAqMxUF6VD6konbbbDD1NKySEAGqCyvF2AkU1xk86sIfJsmowHOmWzxjWgk6dwnqG9H6RKk3tx26XfRSAENRyDEozA4EYepkYZNNKDO0osITWc2GQ6JHTnBdNg0EbNP4YD1soRUKZc9qqYjopYACHqdLYt4bUZTTCjJxqRyBOTHvAWjEIOedOBSfpSPYKME8DA6Bg3BdGiDBy49A9YNtXrg1yiJzaaAYqTReuSJD6+YwM2rViK0miA9Zi6HiEOC+mCiVR6Bpn0NHIFKmGHEY0lEY/HkIgEEdPJo6XAXfOctuSoGJrK49TlQbx8+C30XU0xW0b7QEC1NKph39ZV2LSqCY01FYiHA+wrGSRSRQlwow1FhqYyeaTSKeiahlg4iJJ4FGXxEOKE1a0CHGpc08OYzLs4d2UELx0+hXNdfci7OoNQmhyQDZJtkWOAsCyiQ0IAirPOXZPB35IlS6CHIxi8Ooah0TFR3bHyCFgFlARVVFdUIB4vBwl3CYilMhlcnZxCOpdDMBpmppTu6XSOSf+ZSWXEL1B6EUl2FRsFy4QWFFGcYZJlUNKVbTFrSlpbDkyl80F/YKO6ugqRWAkzy+y9OjONiZERZnOpaQrBMIKJJKqXLEEymUR31xVMT0xySpGrEKNIx5ImcCTvMJEIKaiviEMxcgi4LgJaQCQyUUOTx+wz8e7YMEk+Z1rc0Q4txGNrOp31AHcU8ViMx59FTguWgQAhWCiYKRgIRmMM2LO5HAKkkTUp3MBELGQ6saCR1gPGQDisXQgFtR5VUSe558JyylRXac5krc0zmWBt3omGcloYWU+bqll5rFhadaS2ovyJb//Bwz9a9O3oI/SF9w2IUhrRX/zF91Z2Xun4nZdfeulfa5oWURSF/TX5ReyZJgTpfgAgwYj828+oScAiwZHsYpeMKIFFfymdPqc/MtqRgBGxmH5dI0/s57Htkd+hh74EvgREJRiTpXliWT/sQNTPcsrj7Qf/8hjK80THZL7mIPqcWGMJliRY9QNVOQnxvyfPgTwP/ihS+ZlfSuGfuIihJLpsFwNE52NE52NvP2j3Armv/kmB//qJxWKcrLR69erbyUqLPHlSI0ogrr39AqrrlyHjBrlr/qWjp5FxYzDJO5DvFzcuzQsoKBhR6f8peuO92x8zosIrk30TuSTtQrVt9isMUfKbkUFqYhROPg3VynHUpMiI92yUrrF4utl7csIvuuBt6gqmJotoCYLJcmjRJAoEBKjTnMrAqopoOISmJVWIBBS4RgGFXI59H8nbM50roLy6FuOTk5iemWZgHlYsrG+uxZrGWpSEBCMWDIVQWlkDVSdzdjIFF8bgqpXHxNhVzOTyMFydj3PfVA6HTl/EtCmyhFjXxweSJsTe8VLJRFzjNCPdySHgZLChuRZ3rGtFW3MdymJhxKMJFCzBkgWI41TyCAR0GK6KAok4qSmFG10cwKS+AnC5eGA8jbcv9uL1ExcwMJVD3g0CAfIJ9LLoFQPJgInNq5txx/pVWNm4BKXhIHSOofR0iKxnpVK50BwS4CGNIU00uKQLl2UCGcPFhZ5h7D/RjtOX+5An40wtxGOCWD0C+gRYZ+9/tM20QtY3UskcSCYSqKldgkRpGa709WN6JssNXZqZYf0rgTMClTS+hPxCgRKQQJMa1ohNVLi5RrHyrHNUqEnHVWDRb+gK9EgEqZwpGs1MA4pFwFtYetF+Er+oaApvG1lIEbYjayzaB5pBBFUVQRUgYQU9K6MlZYiVVyAUi2FifAzDA4NwCnS2VbZFspQAM71wCgjrNppqy3Dn+pVsO6VbFiKBAMpLEygtjQt2nbad+xjySGcymCEphimSqvqGr6LjSi+mM3ksb12FiopyrgYM9ffByGfQuLSOgeu5rl5UNzQiZ9no7O6GQxuSKyCuO6iIK1PVFaGz9XVlL2zZuu5JI1jR+fCKFZQlgBdOvRAb6Z5o6+ru+72+EePhsaxSP2WH9YwSQoGM/e0C2XQdXVpV/s0//59vA9FF3o5vzeLnzp0LPvHEd+4aHh3+k96e3t00zSbwJsvAdKMj8btPkTR70cll/Cya3Co/MCSARK+qqqprNKKSmaPPiQHz6xSJESUW088kyZKzBDX0fVl2lqwgASwCohKgSZsmYkU/7EDUD/b8x0JOBugYFrOV/omCPG7yu/KYyzK9dBcoZqH9YMoPQun7fvcDCXzpb3/p3g/AFqIRlYyov1lJAmI/w7lQtnMxLObNrqrF/KbwWJx7SMntoPfi8TgB0e+tWrWKgCjn2MrXbUP7G58FCUTpOF682I7q+iZkEMTRC914+dgZpJ0ocqT79Drbb2rf5AOi7FTE5XRh+C6Kip49EncEUyma0l0MBChTXbWB/AwmhvthZacRtLPM3hFb+l5eQoGqIu8GYGkh6PFyhMtqEUhWIOf5ThKbRUCtvDSJfdu3YtPapRjqHcLI4BATCPGSUs4ET5ZX4tzFdvQN9HH6D2Wm72lbjm2rm1ESUuEYeWZNy2vqoXOHvSgfE1uq2wYmx8eQKVgwiE10A7h8NYXnD72FKSeInEONKWR7JZqLdOp9dwjICTN+Jlcdk/0bw26OS/MbVjRh7/bNqCkvZ7N0Ar1BtwDNySKXT0ENRKAFo8z6WjZzeXw/yRZMvH3uEo6cPI/2nmFMFDSYehQIRhlUWdTQYhvMBtL6VDPDZf07N67Bzi0bUFWS8FpWCElZ3KBEJWSehCgOAgSs9ADyDLQ0jE1N4+BbZ3DkzCX0jaWRs1VmHbmsTA05nmUWe47aJFMQoNkltwFXSKRCgSBDdfLxrKmtRe2SBkym8gzuclMjsNITKOSzUIMhmMwoU6ldgxoIsk42lc6wdRL5hYISp0iDqeuwFGFNRNpJy7YALQCDWUpiQxVejmJVSd9KTDVhPptsjxQX0YCLdGoGaiDE5XwCr0FNRyIcZieCqqpKxMsrkHVc9A8OYezqCHSoHNxJQJ7232aXBfI8LSCsmljZWIX7dmxh/1jNNJAIBZBMRBCN6CwLILkI3TtJQpBOZ1kTXKC5WiiGju5+XOzs48nEjt37cPrMGdRUVXLXvOKYqCwrQeOyFvzji6+gpKYWo9MpHDv5Ngq5NJIaUBXX3eb6ipc3rG76u907Nj1Xn6ifKDanP3fux0E1vHLZsbPd/+bgmcsPd4xk6lNuAhbJSAo5YkSPLq0q++Y3/+Cx24zoe7lxvdvvnjp1Kvbvv/71T48MjTyRSqUq+EarabPlWgKJmseIzvcQpoerBDbSVoi2RT6ECRRKXaYfiMqypWRDZbe3BE6yNF8MPPzlYglc5XcIaEogKr9H20EAixjWjwIQ9YMZ+rcEdrS/slFpPuZ4vvFBx1we9/nK9P7v+M8DHXfpTCDPfTH7Oh8Y9W+vXw4w37gq7pqXQPR623Sj8e8HotcDkgsFq7cCiNJvxWKxX5CP6G0g+m7uXKJZicbu5cuXUFXXiKwSxrH2Hrx09AxSdhicus2CtMUxovMBUW6zkFGbrGFzodkmAo6BqGpBKaQxMdwHOzuNgJND0DXeMxClo8LJSi5p2QJQo2UIlddCL61GXg2hQObzpMWjZ7kG1JYm8MBdO3Hl4gX0XulCSUkJ7ty5CxU1lXj2xTfQ1TeAVD4HxzERUS3sWdWMbSubUBpSmW3UgwGU1dRBDxEjSs0gFjSrwOXj9NQ00gULWVfDjKujczKLZw++hUk7CINKxAREHbLbAeV5C6s8mx1MhaYVZMOjwMqnEVIslIZ1VMUjWL50CVYtb0FNZRnKEiEkIzpnzFOZnYBvJm8ilc1jYmoGPb196Orpx/h0ClPpHDOV3DDjErQWVk+kr6Qyu0VsI8kFiOnVXJREAqirLMOKZXVobahFfWUJSuMhtjwKaKKJlVjDdM7E2HQWV2dybNh+pv0yBsemMJkzkLVdXoaON5vXk4SBzO8ZlBFzS1ZTYgJCHf3k/UrAWFMo0UmY3cfCYS5z66EEKgmE6zbMzDhSqUkEkyXI5KnJ1uXOeSprZ3MmNDWAKNkPWgbsQpaBZCAYRKrg8LENBjRm3/MFA3o4wXZIjkn6XRuhgI48ETxkAcYSLGKMDTj5FMpKS5iBpM/C4QiigQBM00A0GkM6n8fV6RTGZ9LIUGMxSRRskqJQ7YCqAyryhsO/TdKLqGZg5dJK3LdzI1tsBW0biQjtawzhCElkqIFJTCYMk2QYGUymcgz4lXACF68MoGdoDHokicaWFXjxpRdRkohj9YpW1C+p9YIcqDKrc7rWuY4rOHLyJExzBmWhvL28vvxgXWX5X7W0Njz3+K4HxufLj6dm7MuXLwcHUqNbXjtx9p93DM080jPu1BXsoELs8fL6yiNLypNPfPMrn78NRN/NLfm9fueFF16o/qu/+pvf6u7p+XPTNNkPwg9k+AFN9P8NuuWLy/LzAVF6r7q6mtdDwFSCVtmo5AeiNGAJOBIz6y/1SpbTDwb8bKwEov7Sv2x+ImD7YQeitK/+CFBZ/pU6T+koIM+hZKwlE1p8bglE0nekrlQyo9JDdL7v0XckgJVsnzwHsuwut6cYtMlJzs1K8/S7xUCUH8xeZ7/croWCwoWAVz8LfKNraqG/KUH3fADXY0T/oays7C9Xrlz54m1GdLF3MQFE6Tq/cqUTlUsaOF9cNitN22FmEYX35QKAqJcTL5RoMiSTjZpE6dVjvsSaHGbwVGoMcgqIkEbOSGFqsAdunoAoMXsEpeYaPBe7d9csT93hxDpGSxEqq4NeVouCGmb/Sy67Ute7ayEZ1vDog/fh0rnT6O++gprqGuzZdxfipSV46fWDuHilB9PZLLN/sYCLHa1N2LyiERUR8qI0mQlNllchEA4LY3DyWXQsBB0TU+MTSOdN1kamEMSVyQyeeeMwJi2dIy/Z/oqAq+sgRGCHOpVtSr2h5qYAl5D1oA7bLHA8J+lqiW2lcnlpIs4Rn6XEnoUoZISSjVRkDRsZ0o7mCpiaSWNicgZZsqdjZo8AusiiF/ILUR5naysv5lQhAMjUpcWd/dGggtJoCJXJMKpKIihPhJGI6AxGSUKQyVuYTBcwnjbY/H58JoeJ6QxrLC2VOqxF7HRQU3i9wqZL+FrmDJMBNCVKadS4Q0avpGUlHb5KglMB7OmYhkLkCBNFIh5DPKQiqBB7akKPxtnwXgBq0X2fL4gO9JCmcyMaiO0NCM1lxqJBqHH5ncBvNpNFOF7GIgmTDPQdi3+LYi6ptK9Swyrtg1UArDwS8TgDbxrbxLgSUOY+DRdI5/KYyZvImBZvE2trKbCAY0xFEx59j3CBTkBUt7CqoQr37dyMoJND2HURDQaRSMQQSVCuvc3nhY4LldhT6SwmUxkBRENxXOoexOXeQWa2167fjJOnT6IkmURJMoFYWHh/jg4OoqG+HmXlFWi/3IM3jx6FZUza9ZXW6KrmJf/Pisb6n7bfd/riVxUR/329V/vV9sT+w28/eLJz/Esd/akHJtNukMD98rqqI0vKE0/8+Vd+4zYQfU83rHf55Z/97GdNP/3pk1+6eOnS1/zARYIWuqnw3NzTZxaDE/m+v/xaDESll2hlZSUDS/pv0QTl8r8JmPrZPFqnLM1LIDpfKbqY6aJ1UJ68lALwDdXrwv+wA1E/aPRrM/02VsVOBv5zVQyI/OdNglt53vxspgT/cnjJ7ZAlef966N8EMqX9VvGYkcB5MUCUcubJR1QCUbkd74XBlPvn33Y5/uT6i6+Fd3N5FTcr+a+RRCLxNHXNr1u37vnbQHSxR3cOiHZ3dzEQzSDEpfkXj5zCtBmGHQzPGh/drDRfnLAsDJuExlMwoUKvKY2UOBGcAA51lcOEbqQwM9gJJTfFLKns+F3sXs23PDXnEAB0IuUIlNUzEDXUMLOGTA5wNKaFWFDHfXfvRefFC5iZnEBtTQ2am1swk81hJmugo7sHI+NjDKRjQQ0bm+uwumEJyqJU9iWWLYBkWQX0kIhu5s5vuAwax8fGkM0bKLgasq6Ogck0Xj92EjMGYGsEtAh8usIY3+vYF/6nivDstG3WfhJwoTI9J/mQRpGMy4nR1TWEdBU6NaITg8raR4UtowqW+EMMayBE1juE8TQGa3l6jlD1js4RrY+cA2i7uXFIF7IhD4jqCqU/WdBhMuDl5CTFRoyAqCaAaMYAcrbGJXhq7iIDdBFeJdK2bNtCmIAyWUyxVRUBYQ0Fi8rlZLJu8rggr0zad9OyWcfLVTzadwKj3GZO2lkgqIG75+m7CARYl8q/xw1t0hheNIKRjpf0tszgEhnAzKRYDzWfmQUDgVCMf5eSmej3NJIMcDoVrY7jtfh4EIdMx5msq+Q6XNsWRI1lC2kFNcRR6Z/K+d45ZZGKkNDy8We/XTuPSABorqvEHRvaWKpCE5JYKCiAZDzGLCi96L5PSYnpTA6TM2nkTAtqMIruwRFc6upF1rCwsm0dTyrouUYRqdQoR0B4cvwqyuIx1FbX4OrVKbS3X4TizBgrmvRjTU01/37X/Xve3FO1OrWQa+6pI081v3a050vdQ6k/Gp40Sui+vHzpksP1FWVP/Om//MKPF7KOj+oy71uz0o9//OPmX/ziqS9daG//t/4HpwSA7O25iKAQ+bCVQJNApkz8KQaidOMgICo1on7G068RvR4o8IMkWZq+Xmn+ww5EpS+rnxGVwPFmLJ2fNS4G734w5mcF5ftsTu3TfMpl/NpHPziUUgjJZvvXuVAgSr9NrCtpRClnnoCoZIP9N4Cb7XfxzcI/Nv1gWB5buU/z6VsX81v+3/GzuP7jFIvFniktLf3L20D03dzSBRCl+4ZkRNNuEEfbuznikwztLQIRC2xWKgaiNPEmRlNYN81pAamZSTY1CZ6U4gQtBMwUsoMXoWYnoDMQFbD1lrwUhZuTnGgF1LKl0EtqYWphkYfOZv0i+pNKn+vXtGF4oJ9hc1lpkpk7sgGqb2rByNg4RseuMhgjANRYXYbasiQ3ONEeknwpkSxhbSIDcO5iEVZ9zytuAAAgAElEQVQ6U1NTKBgmN6lQ5/10toDLvf0omODyu8z5nosZFYbhIgyVmlRM6NQdw+4rorpGgIwZwwB5klI6geWBLQHgCBwy60hd/p7OkVhGAjIEquj7hiGM+0mbyhNVTzxMIEkkQBF4sxAgr1O2oBLNt1yiJp/KQh4R8hpl4EUygjA3hxXIXQAKs7sMAD2fWPZqDejcxERlcXL8JyUwSxMYEIoSPJ1/0QElEqn4j5d1xXw7Jw/NxcnO5WBJWy8JB7y/PSsveUyZYGAXByE9YdzrHW2eRPjGnhiFcn3ynIh3ZbymsAoTL2pompuAeTnyvqE8+1skxaD0Kopz1RXWcTbUViOs09ixEI+EubweJlaWAmzI45YasChIIF/ATDqDvGFyU9bkdBoDw6OYnEkhWVqGJfX1yOayYtzlCwyo2bDeyCEeicI1XBRSKUSDRm7d8sjPS5Lhb/zv//zL55QFxnO+6r6q//jPjv5WKmv+2eCEUU0Rq8sb6g8vqax84j/dBqK35La16JX87Pnnl/zo7/7utzs7Or9hWRYlH812x0v9IUW5LfTlfwj7u+bp+/6ueb9GVFo3sUjeEzVTaV42K0kgOh8L5pcRzFea/yhpROn4zOcTuhiQJCUW85Xt/UCJjjUdT6ERnut0p/f9rKifhZXjxc+IFoOyhTQr0TISiEpGlLZ3vsafm41L/7HxM8lS00rf9zPCfrZ0PhZ5oUysBN3FgF0C80Qi8Yt4PP69NWvW3C7N3+wkvuNzqRE10NUlSvMEREkjSs1KU8a7B6LCXUkAUQY3nKYkbOWFp6eMlWQFJ8cj6tYMCv3tUHPjDERF9/2texXUAOxYFdTSRmglNQxECbtJIMpd166NZCyObDYt2qsUIJ/LcROSHokLBo+BmsO2ONQRH2RaktAkla8V1h4SScYMJ7NeCt+DyTOUACCV2wnkEeOYKxismZz1TfUcH0kuwICGjwE5SVKmjS2Sd1RqLiU+WWEwQkynGgpzJnuImE1qunFtZNJkTyRK4fRbkSgxfbT54h6QyqSRy+URj8a5lE8fmpaIKqV9IOZ0JiPM0GMhlXPbaYfyFmVMKQyqaX3kMapbBdiWwSGVCnXeByLI2yrSqRTHlBKwom2jbnE6NJPZHEsN1FAISiDI7CQxfsQaElwSYavCgYHBngdEeeR4g4Ly2GftZX3DZKH3lls3st65JoVF0gK8vnMUS2AsxhFhVmrSouslSL0YARH7Sn+COskG2GSUU6lo56mpi9ZLJvNk4URzHYXtnbhx3zvnwjWArNNYfiFdzciGjPrK6HozHYTJpitkZFcv038S1vGNr/7hv2lfzHH5/a//2W/kC9Y3ByZztemcjZaGpYfrKituA9HFHMRbuWxHR0fyj//4//xi/8DAd/L5PMXk8oxV6gSJ0STx9WJf9EC/ERCVQEia3vs7uOm70vtTAif5APcDT77QvQteMqK0vVIKIPdDGuR/2DWicn/9x8IPLP3HQ55HP7iU78ljSDf14oYvPzCT2tHiRibJIEp9KW2PBHD04JqPDZXNawsBon5G1G/fVCwTWMyYlAC6GIzKYyaPg2RKJfD1jy//JO1Gv11cFShelj737Jtud80v5iTOLitYG5okdXVdFqV5N8SMqASiJmkXF9is5GdEP3hA1IGpBmHFqqAwEBWMKGfQc9a6SD4icFMgM3FddNILlxMv/lOlqE/PPo1BkkhTosg8AmvEHMqYTtY/uuQVqQqtoqaJEjOxmJ5nKK2frqNZg3FmRWUCFfmUCiBKIFS1DcDIIRxUsXfXnWhZ1oSJiUkcPXYCgyOjiMaT2Lp5M2fHJ0ME5hwMDQ3h1JkzuDo2jiVL6rBt+x0Ih0MwbRfT0zO41HEJnZ2dCIci2Ld3DwOmU6dOYmJiAmvWrsW6DRvx4uuHEA4GsKplKRpqymFTA08ozqXnEydPIZ3OYP3qVtSVR3D4zTdxpbcPy1a0oXnVOvQOjuHgoYPYuHo5Nq1tQ3lZJSZm8rjY2Y23z59H3nbZqL1AcgRyCggEhfUgMaPzAFHhviCiLAXMF9nr873edzBKO+EBUYmcJYCW1wntBbPQlFHPMa9k6u/AIt9aeo8Zb0EV03+zGz2BSoFvvUQIXgv/WzRo6dygRSwpZc0HgtTRTw4OIh2JvE0NAqeWjaBjIw4DSTWV3bQy9JNYQPvGH//+4oDol//dn/9m3nb+8+AUAVELLfX1h+uqy28D0Xd1P74FX+pw3dA3fv9f3Tc82P+13t6+TeFwWPMDEAYtvmSlhTyA+WLz+XoSyKQXMaIESGQXPb0nY0BlFKgEj7JZ6UZsn58plcBBAlF5QROwIFD7UfARLQaV/nPhB+zyfX/ZXWps5XvFoEp+nx8wXgMTHUPZeORvYCpmRCVA9DOn8txIRnAxQJS2XzYrXQ+ILvaGLceHZJTl/vqPqRx7sjTvlxXMd3xvdvndSCNK9k3UrNTa2nrbR/RmB/Idn88xop2dBEQbWSN6/GI3Xj56FpNGAB8VIEoAcRaIljVALVkyC0RFfClPpQQraBoIE1NHekbSCXpME3GSUESzCoFJlloxwykYSOL6OB3JS2Pja4u9U6kJSGgvqZwtliGLJGKzbBJReoyoKBOLkFFijkUiFOfEO5SBZKMsHsanPnEf2lYuw9XRcby+/xjePnkK0XgCDz14L9asaEZuehLZ6UksbWxEx+XLOHPmHPcK3HXPPVyKz+bzDEjHxidw6vQZXOm6gscffwzBQAj797+B0dFh7Ni5Cxu3bsNPn/olZmZm0FhThvUrmtDUsBTjGYP9Kk+fu8Al47t2bsX65TVoP3MWr+0/iNqGZqxYuxkdvcPouHwRH997J8K6ilzBgRJKwA0E8Mr+o7hInpe5PGySD1CcJcs3ZlNiJfyfPTOiND8HRGV5+1apNxZ9+dzoCwsAoownqTJGDUxkq+p5vToWBdeQ5ylZetncLc9jjgccaV5JAysS/7hxivPoRQyrn4FVeBIkGGjx3AI3vVGQA60z7NqIkU2aeTW/uTX0Yk114uuP7Vr11ooVD7Nv6M1e+0/vL/vpc2//9sh0+v8aSdsVuTwxonWHayrLn3jiX372tkb0ZgfwV/E5Gdr/yZ/8yYre3v7PHz9+/F/EYrFaF+TAQOUeAUToxlPsIzrftvjZI/rcn6xEg8+vEZXflyylNGOXjJm0b7rR7/AFQTNxb3BLzel8WfMfFSDqB5f8CPIxwsWfyWMngaO/TCxZS//xlaV/CdZko1fxZECyi/OVrufTk/rP00IYUQlEZcQnaUT9oO7dXAf+Sct8+lY/0+7f38UCXj+wvZ6PKK2TgGgikbhtaP9uTiaXbYVGlIBoVZ1oVqLS/CvHPCCqhwTzsoCu+Q8yI0qAzpCMaFkDtFkgSvGOAojK61GAABHvSWwUtzKRxAZBQCercvpvkj+JEid1YrPOlcApN8qIAHvBiPJVy0yW5+cvWDxiubjHRQOFKHEJ3bO2kqVcAUJF1z018ARcE5vXtmHfzi1YUlOOdCqNi5eu4Nlnn0M4EsEnH30IzU0N6Oq4hK5L7Xjo4Ye5/H7ixNsMhPfdtQ+TE1M4e/4cli1rQXVNDfr7B3D40CF84tFH2f/z1ddewfDQEHbv2Y3tu3bgh0++9P+x9x5QdlzXleip9N7r1xkdkBMJkAAYJZJiEJNkSiJpyZaTvOavP/bSWGaQPf5rjb/H4/U9Nv3/WGPZYzGIMx551l/2jOyRLVGJ/mOFsQRCJMUgkRRJJBI5ERno+FKlP/uce6qqH16jG+gG0QDqcTXRXa/q1r2nblXtu885+9D2HbtY7Pymq1bR7be/n2WCnn3px7T/4GFatnQJfeSuW+m6ywdp5Ngx2vDcD6mtu4/mL19NOw8cpZGRIfqpm6+jnW9tpe07dlPP4GJ63x230Q9eeJ3bgJYlqg+h7CoSqXAlRCpfir9onCaDKfVoa0EWE0I61dQ/22fPVO2eFocmrnlz/TOxp9n7hO8sEwstqXxg5SMDSgVAYq5BxkoSpcQIqeNfDMPheAD0vOBB/C4qAToUBBGDVJYSQ0nX2KKGA2YfQNSnjrhCxcbRYGWfv2Pt8gVfuHzp8qc/ft/HdzbrhzaP9dChQ+3/45lvv//1Xcd+Zc/x2s+drNnluh/TyiULX1zY3/voow//XA5EZzKBZnLsP/zDP5SfffbZdRs2PP8vG37jXtu2+lFdKXlhm8Dz6ZxDX/gKJjQjHkAiy4hqW1n3vSbGtCrx2QocZIGXnhcvJy3xiRtFS3yiTQXG2PdCLfHZyg5Zl3XW/mpjsM5c6szUoce1gF0AlJT9y8afKvunDKcC3lYPxtNdl2bGWl34U2XN4zgt8Xm6WvPTmY/a91YJSM12y4JIBc/N287knKcDop2dnV9DjGheWWm6Fk33U0H7bLKSAFFhRGeSrDTXXPNgniAkzzGi81LXPCcrMZMpRedREagAhjIIKA6lDCmYKmRAowpO5BRYb9M3ca4lJ6aiDSkqlPJEvJ+EYyUslIEOqF0P1z97ScBosTMfedcAB9EEaSuFLtxeFJALKSPolloh/cx9H8bLnjP0kcaNJJQvf+XLFIUx3f/T99HKlctp545ttGP7Nrrnnnvo6PHj9Pobb1ChUKK77r6L3nprG33nf36X1q5dR++76Wbuz/r163lf3NsbNqxnl/6tt91Kt9xxG/33bzxDP3l9I9n1UXrfNVfQRz96P/1k83b69vc20NGTw3T1urV03wfeTyv7SxRUx+idQ0fIaeukuNhJO/YfYXB+w9oV9PJzG+iVV1+n+YuX0yf++f9GP35jG/3ThufpnRNDFHuoq4WynMJ4mvx2nqgqBSbpQWmsKH93wQBRueeUd29O6oN7HnG5nMSFeGm46XVBw1o7SGZT8AlAiR/ZIPlcJlRBlRYgD8U5IhLWh/34b7KpgWnjFFmBAVZvR3FY/2TcWxiur17S//yShYP/7fpr3/Pt91933ZHJnigg3b79w+/d/Orrm/7ZzoMj9+8bjleOBQXbjyy6bMnCHy4Y6H7s8Qd/9itn/kS6eI6Yzdj2M7YKxF7/9E//tGN0tHLrt771rd/1A/8G13W7bNu28LBHjGgzK9bqJAo0FMACTCgoxMNCGVFs0w/2xTmyteYVPE4leq59ymYm45zInFdNTW2Lq1FAnqIu7D2240fByPlYfWZBDsaqbvGsNFIr1rEZHDUz0dlrg+9U91NDLmA3BYOaHJaNF8V3yphmk5Emm1jNIQBZt3cWGE8XiOoiRisr3XjjjVKfuUlHdLoTPXEHtZAg0zayY2jFMiugPZNzNgNRbcMwol8zrvm81vx0jWr2UyCKeT0ha95UVhr2ixS4pWnriM5lRhRD9gFEywpEkaxUpDCCmz3iso94PkMqB1V8UE2nXqtyFjqSRUZGx6its5cqQUSjjYhjG3Hcgq6i1Jq3fJb/gZZkZ2cXx+IhAYcTf2yLf8bHRmm8WmPxeJ9cGqlH9M6xkywhhAo76lrl+z7JHAcj2uCEn/6uMn3i4x+j3o42qlfGyLNt6ii30Te+8TQdOnSEPvyRD9G6dWupMj7CVYL6+/vo+89soM1bttCyZcvpng99mF5//Q1a/8x6uvzy1XTTTTcxkvmf//Q9+tCHPsR6mT/4wQY6dOgg3XrrbfSem99HX/rmenrzzc3k+GMCRH/6p2njtt30j//0fTp4+LgA0Q++n7qsKh0/tI8WL11OHb0DdPjkOG3avpfbvP6KJfTjF56j19/YxNW7fu4Tn6BXNr5Nzzz/Eu0/eoICC2JQEK9H6ANLcMv7xNB+2Vx1/i5JVmo94Vt5ns7w1pj57olrPnkyZpKWDKtpElbxnuBFEPShuLIWBglPKiROUXBBCt2y+10UrRK+mEuH4y/zXE+e0SZEVeWmsKiCqgES46DbCtsikdBF0YhwhMr2KM3v8mrLF/R9Z9XyxV9q6/Y23LSiPLRixd11ZUcBQL/73e+2vdNoLKqMjTz89u59H91zdHzliVrBrcccbx1ftmTB8/P7ux7//EMfe2rmRrxwWzivQDRrtt/8P/7VL7324x8/PDIyfKvtOCWZbNMTZ1agoa4iBaISY+ScAkQVpOh+yojCjZ51Het+ytrpeZTRywKNbFsKOBEjCsB1MQDR003xyUC1xuFmheth02yGuD4E1XWupVNbAdFmcIk+NbOfWVe3ArvpAlHsh77CNX/77bezfFOzaz7LZk7ntm8F1rMgPwtEm8HpdNpv3gdtn67EZ2dn51ch37R69ervN1cCyUt8Tm1xZFBjjgCI9i1YSmORRy9t2cW15gFEo0KbiVk0cvQGHKgrmeesCWuZ60C0YRUMEF1Kbvd8CmxUq4EbHkA0pIG+bvrwPT/FWeBgI1GjuzY+wmUSX3jhJbrj7g/Qjr2H6Mebt3HFnK62Ar3vysV0zcr51FuyWA+1DbXm++aTWyxzcgjqg3NmvRXSoUOHaHi8zrGqlbhIu4+O07OvbqThWkgNxJFyprxhvJqAaNm16bLFC+gTP38/9XV3UIAKQFZExUJMGzb8mF588SW6++676Oqr1lCtMkYl1IR3XXr6H/4/2rNnL125Zg3d9YEP0ubNm2nHzp107bXXcQLTzp076bnnnqWPfexj1NPTTc/+4Afcz9vefxtd+97r6a++9I+0bftOKsQ+Xb/ucvrIh+9hIfR/2vAsHT5ynK5YvZp+6o6bqctu0IvPP0M33/J+Wrl6NR0bGaNX39xBleoY3f7eq2nntq301na45hfSXffcRd979if03Euv0uGTIxS7BS4FWvVjaiuX2bXMi+XM3DLpYgkrKmh1YvLvZCTP+SBHOHnNuOM11KI5WUm+l2c+AxddGbJOqWAFjvHED8cOyy4iNWWOSfKWJLQOH7jhATrVE8fEDPJLwohKWGTV6+RChxWlQsMGBWGFym0xeVSh+Z2uv3JB91vXrl78zZvWLvkSNXq3r169ug6S7a233urYd2zfVZv3HP43G3fsvfPwSL13pO5QLShSZKFkaxxftrj/uQUDPY99/qGPfm3qp8/Fu8ecAaL/8a/+asGuTVt+cdv2bZ/Yv3//Db4flM9ERzQLGpXpVCCKEp+arKTgBf9mM+fxPYCjAiGZ51JRSDVHuVKDbTNY7ejo4O+V2VOwqQlSmjGPdi50INoM9rI21FsDtmhm9LJAVG0FuyhzqbZr5WY/Xab46djaVsBMwdmZuOYBRJUR5cxUExM8XSDazHRmAXK2j2q3LJubHd90z5e9DjkQPVcPbIkbywLRkdCllzbvvOiAKMCAAlEHOqI9CyiwC8wygQ2FkuWC/l76yEfuod07ttHShfNp+PhROn74IC1eMJ+Zxi1v76QfvbGZ9hwZokbsskv+1jUL6IZVC6mvRMJcFovU3b+AYqdADoTauRIQqubEdPzYURqpNqhut9EotdGOw+P07RdeoxEffXM4RpRjSTmxVWIFRfA/oHmdZbrtfe+lu++4mt7atJ327tpPvd2ddM1V62h4ZITd6zfecAPNH+ynt7du5cz3j9z/Ydq5cze99trrXHLy3nvvJa8Q0YkhkaOCC/6VH7/C+9x22y104w3Xkd/wqV5vUFd3Dw2NVuipp79D7R2dtO6Ky2jN5UtpcKCHKwntPXCUXn31dQ5buOWG66nshPT1p/6e1qxZSzfeegMVymV68Udv08svv0Sf+Nn7qKe7gxqIg3BLrKH69f/xHdr7zmEab4QU2R5Ftsvi9/yczEx3kXBKdAsm3AhclWiKT3axP9W+s/n9dIEogCbeK5z7riFeBoRzIYM44ipRALEs4m+2sWapVmk0zKq+xwTUSnypbmOyBCAVJUaxndlRmyIUxkEVMw+lC+pUjKtxZ6FeHyhbRxa12690lYsvdHreyTAM3ZO1cOHJanTDsVH/5pMNq2cscN16VEARVC18EK9Y1P/cooHexz7/0H05EJ3NCXW2ba1fv97dvXv3ytfeeGPdvr37r4iCYEmtVpvv+35vEPhtURQ5ZiJZwnwiC06kvyDRC0mQKAqdWq3m1ut1Kwyj2LIsy3Ecr6urqy8Mw3m1Wq2sjJyyX5jUAjAdE79o8kElESlyXXe8o6Nri2XRiTiO6iIjTN7Y2NhtQRCgOgL7RhS0aslQdcGrVqSWF1WtS53w52P1mQUtyvhpLGeW5Z1p37JMsrabBfrN4KwZzJ5uLrViGifbvxUjOtm+2RKfcMVlWdUzndvn46GeZaezYFj70tHR8dWOjo4vrF27NmdEz/SCMvsmesejoyPklbvoyHhAL27aQd/70UYaangUem0XhWseQLRuFSks9xOAqKdAFFWMUBGJAq7Vft+9H6awUaXucom2bnqT9u3aQevWXEl33HE7vfDyK/Tiq2/Q/qMjFNoeFe2Q3r9mEd2weiHNK0bkBDUGokjIiRyPbMuRxJO4QUVq0Iljx2ik6lPNLtEYtdOuEw36xx/8iIYDhxoopclAVHPD0sQVOGa7yiW66spVtGLZIG3ZuIXe2X+Auro6aM2Va8h1bNqyZQstWryI2ts7aN++/Qwyb7vtVvKDiPbu38dMGkBiub1E1WqDRkZH6fChw3TgwAEaGRmlhYsW0BWrLqee7m6eE6i2hHhPsJjz+vrpshVLaX7/PA5HsByPy0tu376T/EaDli9ZTAUnold+9DJ1d/fQ5asvo/bOLtq15xBt2bKZ1qy+jBYuGGSdU/Tn6PETtOmtbVzuFCEJoQ0+WqpASWa46JUqC5oCUWFJ+cMi9wr3znjin/MDWgHRtOspX4bnGJhzUWPSRYjGJIgduFAB3PGm7CoL9+s8MRL8E7xSGktrkua0XT5rJK58IxDB93aICGUu6oDCEnUqUJ3a3CAoO/GwR/ZBm6wa1kQhxR0+RQM1n7oa5DqNGDoOSN6TMrm+H8SXL+5/bmF/z+NPPnzvV8+5kefwCeYMI2rAnLt58+bS1q1bO7dt29a/ffv2vqGhoe5KpV5EPXpIebCMGOr+otKFSRF0OHIeGXCBPTIy7lSrVY4aMcL0xb6+ebeMjo7eOTo6ujqbXa2xkcqcZt3C2Oa6bqOvr2/34ODCv+jp6d4Rx1EjiqK4UqmUt27d9AdhGK6JoqhNgagCL0xkXa1p5jiAqGaDS6UHkZM43x/0ISuLNFtAtJnV03Fmk3ferbGfCRDFnFixYgW75m+++eZklTxXrtdUNtOxTsaqlsvlr3Z3d+eu+akM2fJ7SQURUB9yNZx3hqv0wsYdSdZ86CFG9MLPmsfwEyA6L+uaV0YUrvke+uDdd1N1bJi6O9po767tdPzwIbr8spXsXUK99C3bd9Pud45SNYio7BLdsmYxvWfVQppXiskN61QslahnYBHFoJhYvh1A1CcnrNPQieM0Wg+oGrk0FhVpz8k6fee5V2jEd7jmvbjmE7gyoaoSarN3d7ZTe1sbHTt6mCrjY1QseOxOx3theHiYSqU2ctwCjVdqNDw6SgsWLGBQWalWGXeA2ZTAQ5trqtdqkgMQBng32NTR3kHt7W38XK/VGjQ6NkJ+I+QxdXZ2UrFQYOBZLBVZcmhoeIjCIGRvGviME8ePsweuo7OTvWzQGB0ZHaG2Uonay2XWI4Uc0QhiZSt1qSTlFJgNBVkKOCZAVJLGtLKWCtsLVyoMqVRE0i1nNfnP6UHTBaJTdaI5TnZiurwmMJ0qppqGAWTPoBWnhHk38g1mB8Qlw6qQIZMqWE4cxXYcxRb+Y1WHyIqtyJZCrVCqRVyzYyqCEdz/8eVLBp5f3N/9+Ocf+kgeIzrVxb2Qvwdj+eCDn/7l7dvffvDEiZN3JkCU40JEWF1BBsRteRFkKgk5tl1dtWrVq93dnQ/+5V/+5RYt5XX99df3FIvFv4mi6HYi6taEG6X29RzK8GkIAF5g6rJXmSp1T8+UfTyba6RAeCogejaAeTIm8XwCUSwONBGtlb14tW2A6B133MFAtHkcZ2OLs7k2Z3tMlgVFG7rQ0FAHAFHUml+1alWerHTGRr60gCi75pE135sCUUTicc12Cqmzo8zs5749u2lgXo9IM0U+dZTLtHXr23T5FWvoxOg4HTh8nEYrUhv82svm09plg9RTsjm7HaCte96g1E838kOQYLKiBo2NDFOl7lPFj2ksdOjQcI1++NoWGms4XPM+zapWMU2mBEx6dMiVdeAp4wQVyPlwmJTPpRv5mc+51gAJKOfpckJLw2/wdhY1j2Oq1qpUKpclFRuKAK5UO0LbkPQRFlL+w+LEQ/In7MB/iwpHseCQ53qstwrA6CHrnWONUVIU5AreRQFFfiDtuwCucAeb+vFG85K1Q20AcIAaiYFkXUx20gncETCKMAXJJFft0FTuajqCiGd8Y8z4AA0wMND5lPZUlH+qE+l4E0BqsKRCTwGcpvoUN5ZWojq1bbj4ATi1XIDIDuC6SgkBOZ4rfDIoNfY28ajMk1mRFFmN8a3KSQkBFfiNeNWSgRcWDvQ89uSDH86z5qe6uBfy9wCiDzz88C+9vXXbAydOHL8rmyjD0ygT26gZ5MjaF4AaVdasXftKqaP30yv/8sktj5iasvfcc093EAR/Xa1W70TogIIVza5uliZSd70BohbYAgWvChbOBxBVAK7AG6t9ZdTUNjMFXs3jmml7ZzsXcU1OB0R13JqsBCB6yy23JBnz2VCA83GtpjtudStl452y17mtre1rXV1dELTPgeh0jZrsd2kB0VZZ8+wOZjAqUAiLeS6fGcUs4+Q5FrOAqOduI0zB8cgPUY6yQY4V0qJ5HTTY20ElG6AppELBo/aObs52NvCNJYyQ/FStVLjMZ60RsJ5jLbRo3ztHqRY6FEWIETXZ1E2OJamvbuSl0FcXYI8FfkTVxMQLaua1bdlULMIFXzUa1gWyHVfKQUI8nUtGSi0pfl6b9wZ+ZxdtotMZc9gCwC6ztbZ4vuKoQR7qxxu5q9hyyC6UpeQnVwtCAhgwDpy+OJXH1kUZS6gQABMHmIMAACAASURBVMRacMcjZ4Exj6klL1wog1FouzYDUYZListZmnUuM6IK604PlFszl+mNrEBUZUnxrwj7m/YzcwXlPPWatio4pSSok2mDZz27YjH/0C7qhcq9gPnMUDORiDLzE1tjkFzyt14nVIRataT/xcWD3Y8+8cC9uY7oGT+PL6ADIKHwR3/0R/c+/8MXP3ngwIEPWpbtJrGJvBKdmGTDDwb4+mNMNxq9/fY7vl8olP/g0c/9+118txPRz/zMz3T6vv/ZY8eOfbhSqQxibrEAv7CryZxWkFupVBDXarmu6yBmtVAoOHDPaCKUuvLfTbNq3zR2MBsjejYs7VwBnK1siL4pCG3FiKoNsB+uCbLm77zzTgaikzG77+a1OpNzKejMhhIoyMb8BBAtl8u5juiZGPUSBKIAgnVlROelgva+qTUvr9SIwgB13F0utwgAhspKiMFs7+ihobEq630KiwiGskFFxybPRnWcBicmQQi/gARGG3XbzUIYLCHXccc+qLjmM1AtFEtUb4QU20j2kPrh+lGAovqZHCPI2pAWSzNxgoslJZzxN+4FAEip0y5i+ZwrALkewAoj/QM3fq1RI4BV9S7gncEMqyk/qiLyzERGGAMQoMexoehX0KgysGYwChUVLtXpMLhkaSFOtAqkehSsCgCLeFn2aJiEJCPCLsWnbJEpYu8dCxUJswcwyuyo0RPlUEkweilgT+xzVvP/3B2U8ouzA0RFQeDU/maB7FRAVO2Ia4f2MJdZCwOeM4B6BqLGoha+Yfd85ryycGUm1LCq6bWJKWzU6YqlAy8t7ut69PGH7v/7c2fdud/y+Q9SfBds9PTTT6/cum3bjaOjo1c6ZBWSh5eJ0jQuIZ62YRxbjuXalmNZYRRV16y+4if1euXZT37yk0N63COPPFKYN2/e3aOjo9fU6/Ve27ZtAFHDKHI70BJTENNoNGwkTiH5aseOHdfs2rXrGtd1i+cjmWUyoDYZEJ1ubORULOH5YkIxXh1DNmte7ZDtlzLDAKJgRG+99dYJMaLmus6J2N7Jbpss+6nsaDMjmgPRs33oXDqMaLayElzzqKzUcErsUpZ5ZVya5mXP7mEjlQPr2rZH9QisoEMu9IOh8xiBAQSgg9tZBcmF0eOFsZZSSqAUFpAWxQFAmri9OSvauOVTd22KOBLXLpdzRHnHiNtHciv654LpDBsSooOEV8RWMtiDAhDcqJzlwj3gpBdmwKBV6aTV9HizGT9rWYIVk9rnNifRWpxMFMbidheAKpWlGJiGMfkhUaHYxqeKQp+4TCXO7uD/Ev/KTnatYKcVlEwCDh/HAFrd8txj6Ze6hvlfqVLF3ybA6Wzn/7k9TiKrp/nJoszM+PgZLblKmWVK2ma2/ayD/pSzZlz4AkQxR417nZO+lJVOWU6kMcmiRAMnjCQVM/zKjhq3PhY+foOuXNz/8sK+rkefePijfzfNkV+Uu10SQDSO49LmzZt7xsbGujjjyXx8P80W8jy548d93wJCxEo4DMNwyZIlJxYsWHDSsiwpovy/Po888oj9qU99qvfQoUM9vu8XADKxPz6QjsLH8zxuD3/je7j7Dxw4sPrpp5/+mVdfffUXXdft1Li9qUDcuZx52WSlVq55vrGnkVR1ujFM5/hzOUZlBBWI6gKguV9ZIKqMqLq4swzy+R7PZLZKmH4T69pqfIgRNUD0FNf8jt27f4Gi+NEgCJfiRS0P1Wm/Gs7lJZwjbV86QBTgCSU+WdDeANG6wyLcwuJZMYMkJI1ygQ4Tb8+vWUjshDGFdoFsGxqjMdmQZULpRVPlRkTGxTUK4ADJnUQGxby0MX+RFISSoHHQYKAGYMdV6rVUjuGcdIKIg5qfWtweWFbPKxgQKSAlCH0W0kcJaSQRMYA0rwWOzbTElY8u4ZnoehI/Kiypydjmaj4GOmFcelYj6YdmMCZU6MHxYH9xLNpgfAu7IFyA20Syi5SV5JbM99DDZPwMBhZ9Umhl5IfgFuayqThG3c8MRI2+KgNRg34ZiBrmdI7cTTPqhtR9NYoBp4ZotAQ2Z/gowxyXivRYbKgthYlXrVOJFVUILW56AFJhqVUln5czPFyNScYWMKJXLh54eWFfdw5EZzQZ8oPPyALf/va3r/rbv/3bX3n99dcf8Dyvp1ks/Ywam6Wdm4Eou6y4Ru/EevKzdLrz1oyKFTeHHWTBGl4KGiOaBaJqo+mC8vM2SHPiZqa9iRH9cltb21+uW7duvSbfaX93797982FEnwuCYHkORFtdxUsHiOIlmgJRKfEJRjRkRlSAKAASpHRcD5VnJGGDYSBiGG2bGhHcz3DLW5zIJEL+AFUsvZeUXcT+/Po2uIJf7ubdzucBmxoGvAnxqHjNK5ulGeIKPBIQasAC+gdpvqQWO8BeGJBr2FKJ8RNGFiEEEl7FWUC8HaEGSGLVhWjyDAB4NXqdCQjmPkuWPetSAo1yjCraFRDLGBNgHOwug3ewaLJNwK/sJwYSBo5rn3NIBNzsAKaGTbbB8Eop1Aggl8lP/I8VMJvAE8YELsWAo/P9kJrG+SeCyYkoEm715JOUjhKgJ4BPPs2AtJW7vtV+KgsWIdlIqz6B4Wa1Rpmc0pa63bV+amjAqMlu4+WTAFEJBUhmC4UNMKIAoj05EJ3GfMh3mSULAIh+8Ytf/JU33njjAdd1GYie708WiGZrwl+MQDSbrDQZg2uAaHT77bc3brvttjqEiW3bLhi92AnPNQP45pRXYbIYUQO461B76O7u/n9XrVr1opaiS4Hovp+LovDP/SBYmQPR0wFRoxtsF+jAcJVenES+SZISpB3DozU1mpk6HN8ncjCyv8i88EvSADiBwSYxIgrJC0apdmAr2ZXj5ESN5FxZF6f+3vyvvnwV+2Vf3Py7lQJRhxnRBeTbRQaLHLdo2HI8wzgRCV4gFzqgsUgWtZVZsglJHQCj7NqMROZGOE3DzgGEQpZIOSOOuxTuj7PPWeZOgiXB7tkeShIrAymu9VTEXc0r7k/EhPJZAALhMkcfHYBK1BM3GpsAhFwxJyQX7nqjUymJp+Ja14IW2URXAEgGmkaGj+8vhBjwOTV7OuK+snudgS0SJm1OTAIYRkgAp7ugMhLbVb6HfURVBeOGbWIm2hisGtczO+5thC7YFKAvDERVSdQA0QQkmXlECI2Yq0A0+xiV2Zi+HU/1zGQTkLI3lZZ9xfcsb9XEgmbPkgWlzftxm1xnHgUEkEaHhjC/8WPuQxODC+AvbUmWvLCiOAKhJNANFeknTWwSF35IYcOnK5cMvLSor/vRxx/6WB4jer7B0KVy/m984xvrnnrqqV/ZuHHTA67rcLa9AqLz4e7NZlir8D6/g4xQ8JmEDGj/JzvmfI5TXfMKRLN2V8CtAM7IN43deuute+68885tcRz3W5a1NI7jbiJCGEZWAxbqChz/ez6uX/N9Y5KtUMShWf0gNkzw/lKp9F86OjqeWrVq1fbm43ft2vvxMA7/PAzCy84MiKar/5SD0Bde+hIRGZS09nV6fgT4S/C/Rncl5Bi/1E0bp9AZWRfZbD5FsrAM49AXjXYPblqLArdI7wwJEF3/8kY66dsUcq35jLSLAaPNVW2akzMSMXIDFKRAqLig9SUn+4jLD4DO86s0dnAbUeUEuRFqt4udskA0C82aPZOt9tP9YxvVi1yitj5yexaT1z3IJT6Ruc1JOnxdND4xIoeZRsSBSllluKVtr0TgMZlFNfJGqMoE2WdTgFGqNEKOiFlRcYQy7mT3c8Ag1nU9Qn/8IGQGVhMOZV4IEBXAnuYls/s0iWcVhpKz5AFAOdlInnOA/eAJuSRkpm2xg0Wu41GA2FYTd8lxmUbyj4EhqvuYsQcAr65HATLtbYsKXKaauN9clYf7JHZDdj2XsDZlSnE2Dk/gLPo0wEBloFhY3SRHmQoqbB8GyQ7iYTWb2yTHmPkjc1e0RmW0ORBN7onMDTEpEEVine0bNtMAUZ4ZiFvGnJMFkiSEqSteU5jwHBZ9XHm24fuAmWkFolcsQbJSDkTnFJszm6+SudjWt771rSv/6r9+8X/fuHHjg22l0gAeSpK9KSwDHiqIY9QVuIIbfUBOFxhmXbMKsDQMQP/WfbAd51MAqiCteX98r8oAur+WkmyOnzwdKOOYK2j2ZeJOEUeLtpv7rQAyey01ZjN5mEwjfnW6+1qWaADOH5x/cO3aNf/40EMPfiEIgnEiKjYaDTCjEyhsjCMIgjlxDykSDsPQIvKsAkcuWwySkTHsOA4u8nh7e/sh3/dPoB5yCyD6s1EU/IcwDFYVCkXjppzqxQUGwOibGMaAH8NgACys/FVjD0yQy8Uo2P0oT3H5FzFyERgsqTjCr0tmgETWBsAljgNm1HieGtensCIKQyaORi8KzsUwyGwQlknYJ2Gj4B4VZklh8ETHngJRkQNiZs4pUB1ZzF4bvTNUoxfefJue+dGbXHe+CrLNwfxWFioLktLqN4rIs1m8IgFjXKyckCOl4zgxhUGKKBGyaxtJO/Uxqp08So2xIaIQtdQZ5jMLxO1m8HRyiZq2wZ2b7G/AHLZBcom8Arnlbip09FGxvZdiryRgitlF1U3E74GwV2wfuQ4MNXG9+V9jW63tbfhhzTnWmLs07k5akBe3ZKtr8+jbRFZLXaJNszlTV33C/tq0aScbNZkufozpeB9xfTPQMMk+bMsWbl9hktP5mF1saK8FaivLnelzRmKIFx666GrSKxKuV20s95b0Sxd4mpwkcwdfpuu3qe7lufjWPPM+nU7iaTLXfPNZxHJGjyCJrdV40DTmUxYoaR17aUeS3uRKTyy6wC1yexGFjYCuXDz44qL+jsdyRvTMr3N+xFla4DvPPz/4X//iL+7dvm3np+r12nuMBokXx5Hj2Bbri+KD2vZZVpK17Ixcx3RPrcfzbWFW8PKcNGXRTAyoAtNsu9mYSN2usZUKQhWTAVhmq1Xp/q1Ac3OfsK8CYQ3c1z7qv6q3qv3M2mG6wHy6NuN4rCiigYGBfZddftnf/9ln/+Szb7/99vANN9zA3ZluO+/2ftu3b0/6tmrVKtq9e7eF6lD79++3lixZQvtlHR5XNm+O1q1bZwigUx/Je/bs+VgYhp9tNBprsTCY3sc8WBkVIqkDAMokRjAQlYg+Zg6g/RgZcMWhVngtwwUJAAZmyaXYFoVKvra8XVzRyqAl88LgnuSBnwCvidCU55x5GbBzTL0QzC6ZKkkMThShTeQNBVZIFRXWejSwq8pAtIMOjjToRQDRl35CFZJMcVS+AcsnR6bAQxnNBKokLDB3wOyrbIoRWzeu6tBkpSNmUnU2o6BOjeo4NWrjrDcJk06sPD69K9i8F8AeGErLdckptJFbbCe70EYxas0b7MMJPualy5nnCXAUdpHvJRWMZ1a3lV3TM08EoclTZJq3XSuut/XYm2/i5iPPzmLv7lHpGNLeN1v33e3RxXm2dC2X9ZBk52b6WpjevMoumrCQDCDf9MKieV2PPfHwT+c6ohfnNJp7o9q2bVvxscceW7Vn3zt3jAydvCqMI9e13e4oCpY3GvWVQRAMhGEIrVFoP4kLDLpzkC/JAMipRtYsrJ9lOZV1VBCnrGOW1VRwqEyE/sti0KKzmmR8ZpOb8F2WscwmBmn7YBE1O13HlwWvWWCcTeZS9liPPxeucHZehQxE965cseJLf/Inn/lMX1/fyFT2vli+37179/1RFP1xo9G4vpm1nnyME4Go6juCDaUMEIV8iQU3FccEGnxhI34OEBmWhxalqWyWJL0IGOXdjddA4JrwShoPxoq/E2Ip09eycfQmgEbAKM6LRZAlsjxwawbCtsone7xsMRLWDK2gpdmgAgUMRGv0wutb6fsvvEo1q0AsAm/qoAsX2wxEdQRodSJsTP9Kx6esFvdIXe/MYgoTCWkjVOUhrfIzC8iKWUeAScRqQlfT9vgnBLjmiyffc4wjs9RgYcVFLrF5ClEl4UcWIrPQsYvlRsvHcWlaIMn05zclA9HVSwZ/uHCg+7EnH7wvr6x0ac6K8zPqTZs2FTZt2tS9f//+7lqtZg8NjfccOLB77aFDh249ceLEbbVabU25XIboPld3ylZp0hfAdHreHGCfZQ+nik3NgsFseID2JwsCm93z2rdm4Nwcl9lqvyw4zrrl1QY6JgXasw1GlRHt7x/Ys2Llii/9+z/+fz4zMDAwOh17Xwz77Nmz50NhGP6h7/vvBxCd+iPuYnY1GUZUgKhKxRgwykk4Njlg1EJwmybZxApNRipAKhJaUMFGSxsa9Gk6wcDIcKMcS8di5VqiUXbSBBjJ3BbgI+X4jARZ4uIVZpQBLsfFQETSjCVDfE906ZrKKVz9xqLQLVPDgWu+Sj9kIPoK1e0iBbZHQUYHUkCsuGKzEa2poz21cvq9cqlp6EEiV6SZ2szQCuco6SwSbz5z2l4YWYaPzFjb4mLnOE7EvMmKQICoxYLzwlin9uOlQxI2YXQ0czA69e2U73FxW+AUIBrGq5b0m1rz9+e15i/uq39hjO63fuu3lp04ceKXN2/e/DuO48wDLQoGEvGT5XI50SedDviCWxVxgQocNXlF69tn2zBxjvIiN5Im2A9tZMEjfse+ur+WLYWGIH7XEppZ4Jo9n7Koyu4qOOCEAWj5GU09BbDNsaB6FbPSUrPtmkeGKvoyMDiwZ8Wylf/9j//4jz4zODg4dmHMoJn3cu/evXc2Go3fC4LgXnXNT21jEyPKyANA0jVBDACZJkaUISQC+lF9DODQsKhIynAQ82hKNkaAoiGXgmRQphI2yF7FD2s5pmk9zZmzwhIKXFVWEwDYKAoJMFVkaNz/Oj6J6dSkq4lwTrNkbcRCgk0Fg+q2U40K9M5wlV7eCNf8a/y3Ty7/pFqXaXQg32OGGJR/pLcmAtKAad3BQDvjJjcp1rKvSXhhBziXF5RPWrDw7OeCtGUE5wWpU8yxnlJhHvbXE/L5ubvKhmaDEVJmlGNfOc4yZ0XP/srkR17wFmgBRFcvHnhuYX/P408+fO9XL/jxzWAAM19Az+Dk+aGpBb785S8XNmzYsHrjxo1Pjo2N3RBFEQvea7ymuqSnBgbGrWZi4RTYZWM7OSMape9MfGcrtjSbl4PvVdpJj9V2OUOWpUaEkdG2slIn6lYHuGTxa0i8+L6p6+xxTKyCZQWsAODFYvEU4Ivz6jkVPM/WPFJGdHBwYPey5cv+9v9+5JHPLFq0qDJb7c/1dnbt2nVLFEX/qtFo/FJW/H/yfk9kRAFUlBE1ypACajjZCEku0JQ0wfsmmQkafWDaoshlMhRgz4HMDFzNLIkDeR0IfwuwgavYcT0zHyfGdSoQVWCE5z70IiEHxHMQCT5ITjKi40h6Ylc9Z1GfHogC5rkQMbdjqvkhBVaB6naJDg3X6Ueb3qYNP3qNxnyLGoQ4V5RoBIuoMQgTLZhG52qCVOq6Vve21DY3upBJFr62kyYLcQIX61MKszvTdJQU5ks4EK8UTKgBZ7abH0H3qK1uUjoyAuPKy/L1Snjs3D0/1+//vH/n2AItGdGBZxf3dz/++Yfu+9o5Pvucbj4HonPk8qAW/ec///nOAwcO3Lthw4b/s9FoXGNZFmcvNcd4nq7LChqbRekV4Gl8poI4gFFlPxWsarlSdc/iGM3mx/4qg4T9ARgBLrMhBFlg28zgqstdGU+0hTbRRrZv2YQpBb3N4Hi2Lx2/ZCVZafey5cv/5pE/+P3PLF26tDrb55mr7e3ZswcLoN8IguCTqpAw9cJHXbKAJgBz+NGEIcQPauwlQJfEgaLEI7QcI/6J2fVLTpvoTaLmNmtiglFN3e+8H5dPlKo3fFaNJU2ke6Qv6ibGcz8yiy20zRnN0GxUtpWDHJEY1XxFWj8WUWYSfW5gSF4bxYUOOjhcoZfe2EIbXnqNRuohbw+VETVZ76e0npxPZXWMODZnw/Mdn7ClHFkAgJkwqQpCRVUAgD2JmWX2coaPdGNTZjBZZkmSjox6KQ+FgaZJy0+DI0woBHYwXciyvTkbOlfv+rxf75oFWjGiSwY2LO7rfuKJh+/7+rvWjzl4ohk+tebgiC7gLq1fv96Nomj+F77whd/Yv3//x6vV6mrLsiAblDCN0xkeXtBZdzyOUaCnZTyxTd3kAB3NLu+sW11ZSOwH9jKrt1er1bhtBYvZZKhmQKr7ZNnTbGKVMsA6RvTBSA8xENZxZeWtpgZK07GY7KPJSoODg7uWLlv2N//2//q9z6xcubI2/RYu7D337NmzzvfDf+EH/m+ruHcmb+fUwemDNUFycN9qIULjltdqIsgQ5/KQiAWVbHoBWUhe8qhhSdUekXJHqIaEeapkE2e4m6sE/z4LqbBOtPJv6uzWbuJvAbKIKeU5B2BrtNKy2fMcazoBjE72WASA5sKKFDpFCpwS7T82TC+/uZVefPVNGq4GnF2OrPk0Yzw1m4DMiZGnBtal4FljLcU4pnSjMJE6S/FvOn6p1iOZ6rL/TD/oJ5hpE12bhERotSG5x02IQAb4p+fNGjMbGTvTnuXH5xa4gC3QmhF9ZtFA7xNPPviRb1zAI5tx12fhsTXjPuQN6CtGMiucz372s7c9//zznzx8+PC9tVptgYLIMzGUJhEp8wgQaereU2dnZ9zT0xN6nhfFcWwfO3bMqdVqnByliUoDAwNDhUIhjKLIHx8fd4aGhvqRza+MaG9vL/X19bGLFGD02LFjVKmIFxv97erqou7ubmZb8f3Q0BANDw8nALm9vb3R2dlZ9TyvallW7ejRo/21Wq0NFYyQp+U4Tq27u3u/4zh1ANR6vd4xPDwMcflOdeWfKUCfyn7KiAKILl+x4ov/5l//58+sXm2dorc5VTsX6vc7d+5cXq0Gv1Spjv3ZtBLCJGBRhM2NZE8q/p7Gh6qcD4Aozy9U2LGlbjjADaSQToxHNDRe59rgLuJGUbowRPWagDzHpva2EnWWS1RA7fEAlXyMQFAGiGoWvSYCAXgicWi0UqXxSpWCIGQBcpRXhF4s3xvsupcCALoYaVbqSmM4Deh1XKqFNgV2gQ4PV2j73ndo+76DVIOkLIuvS++ywHCiWJY+djkliM+rCT9ak9qkOBnmN9WE1LnFDCOHa2ZrWM8eEAX7m2ivmthc7qcJF2Jgzwy1JolJzxI22owrDSLIAemF+lzI+z1LFmgFRBf1PbOov+eJJz99fw5EZ8nMeTOzZIEjR450/OEf/uF9O3bs+GfHjh2707btchTFhlA8/dqBY+m4QkhaL15kklyq1SpIfIpXrFgxctVVVx9asGD+yUqlWn7xxRcu27dvf2elMg4N9LCzs2P81lvf/8KiRQtGIei+devWeW++ufGearVaQjZ/X9+8+Kqrrg7f+973+I7jRPv27XdfeOGH3t69e22cu7OzM1yzZu3Y1VdfXevp6Y4OHz7svfnmm+WNGze12baFyj/x8uXLD15zzTVvz58/f6/jOEPr16//4J49e1aOj4+XbdtulEpt+2+77davLFu27ATM+uabb67YunXr7bVa/epGo255HsIBxJWuOP7szK/O0NiKY8sCsJ4/f8GOyy9b+Tf/6T89+WfQgz+7di+8o7Zs2dI3Olq5Z2R05D9Xq9U2LIqmkxyncY0C0xyObrQhyyQ8pAFkkPJh6a7YjlDeMI5tm2vcRCN+5G/acbi059DxwmitDkFRAamIfwx9ai96tKC/j5YtGqTu9iI5kc8/cN+z7DsYz8x52JWMxDOrQEP1mHYdOESHjx6jWq3OANd2XIIuJ2JG5d5w+FTZyk7Zq6cJQiy8D4DluFT1Y4rdEtXJpUoQs8C97ZYoBMNrQKgKjQtYFw3SiXANrnSTYMWA2pSrzExodYOjshDroRrsyrntSWiCuPI1W32mM0/6akC3QaMaGpAkIzJdLQllCoY1vhTn1ypPPCJepIhAf/7JLXDJWqAVEF3cv37JQO8TTzx07zcvWbtMUy34UrbPeRv7l7/8ZeeZZ5658+TJoV/btWv32o6ODq53DgazqVwD+pgG6iVanmCcEE/nxNDGdF0bL2ILLOiaNWte+bVf++TX1q5d+3KjEc//d//ukd/ftWv39SdOHAfwGJ8/f8Gbd975gT//2Mc+saNQqNV/+7d/931Hjx7+42q1ssCybHfRosXBPff81NAv//IvHykUvMqPf/xK/1//9V8PbN68uRxFYdzV1T32wQ/+1Eu/8Au/uHP58qX+a6+9NvDNb35jzfr1z6xzHNdxXTdas+aKDT//87/49x/84F0vIErgd37nd39/8+bNHxwdHR0oFIrDjmO9fNll1/z+X/zFnx0DQ/qrv/qrV42PV//5sWPHPm5YU4vBihHHMcyS2iGjHMyszaTpuhmXrB1GkRMEobVs+fKt11x77Vd+71//9n9rrsd+3ibEu3DiXbt2lQ4cOHL1WGXk346Njq6xLLvDMiWCGFGKO3yyiMo4sthRHlMcxi5nBEURZOwTWXobaqKAqkEYR0EQx3E9jt1xt7332N/94/rVW/YeXj7ux50x4oZRS52LLtWp7Fl0+dJF9N6rrqTeskNlSFsGdfIQjYm7ASEcqASEWEpk4EMYH6UZ3XY6WCH6wY9eo/3vHDawWKoUWa4R3tfhxDhWOL1WjCgL2gOIIjEoJgrg5vdK5LZ1UKHcSV5bO1luQVzoWiqNwaJ4GRCwgPAChXiiAqqi9yrajyx4E9xgDM5CV1wEQPuWnQgaUyrbWu9zdhOHwajqs7KmqFlWcFF0A6c1FpSlEMywTXISh9kgyRFeFhwAkf8ciJ7dxciPujgs0AKIXr6k//uLB3ueePKB+56+OAZ5dqPIl6hnZ7d35ajPfvazncVicZFtl5d2dnptjuN4XMY4k7UTxxBQ4ax11BNnkJCtxITt+Nu49+F+j9rbOw6+5z23bl+1asFJImr7zne+d/Po6MiiRqPqhWFcdV1778KFCzfefffd0NCMv/KVrwzGsX2LZUU9YRh7H3E04QAAIABJREFU5XKpMX/+/KNXX331Addtr+3fv6dv8+ZNS0ZHRzr5hRjTWGdnz0/WrVt1YtWqVcEbb7zRvnPn3kWjoyNXOg4V4tgKOjvbd61YsWLrtddeewzHfPe76286duzIMt8P21zXrnuefbCzs/Ol+++/n13jX//613vq9frqWq22EpL6YFbBZMWAP1YcY1ywBdRXMWa1C2xiKpi2vGbYG1+giIzrFl0c2N5eOjZv3rxtd91116535ULPkZMgYe6tt451VIMTawpOtNqxnK44hh6TlOkWwUqZb/JBAlBk2bEdR0iasWxwk7B/5MUhcGkYx3DEM5cYB7ETOzaufj2M46AeNsJKI7TH7M7O2l997fv/YtvB4x89WQlXBLZrOSgDG/pEQZ2KVkjLF/bRzdetpfeuW01UH6Ui+eQhsSmUWEbHg2yUx4lEDagPQdOz2EXPbdpNP/zJFjp8AlNdPn4oTJ4AN1N08ZTM9ATZ8TFg/ZwoJBfA0kKcqAG8YOa9IoNQSSqSeuZyDMCccb0bSpGJRBMlC7AMplNWlqKfKlnw0j8V2+d47aQ6lAGBSo2aRK3ZnUKm4pQpQayDgfqAWkxXIwh14LAG7rMR3UfNdUwXsKUmsQzrhElXg7Pb+by13AJz0wI5EJ30uuRAdG5OWXngx7G1efNmr1AolAqFglOpVIBB+ZqNj4/zv+3t7ac830dHR+Ee5zaAz2SInWTb4wCi8fHjVsP3r6x+4AMWWCl79+7dXWNjcdG2q4gBjYrFYvXKK6+sWBbK43A/vK1bt3b9r6o7HlzzpVIp6u3trQ8NDdVWrFgRHj5MheHhg21hOOS1tbXFJ08G4Xves2oY73xGiXHsHDx4sHj8+HFIUnEfSqVSddWqVTgHl2vauvVoZ6Wyr+R5no324Z7/4he/OPrII4/wWx2JXIODgyXXdUtqg0qlwjZAuEF2rBh/K7u0utQjI0RdXfKN67p2pWJZXV1OY8WKFYhdvWTiQ9U2mA8HD1LJtg93OI7DhRX0O5YPqDaJCLS18bZSqRTjmzaieHwc10SWA/jwHMI8ZUXWMV40hWEYlcvlYP/+/eG8efOiz37pmd/YeuDYr56oRetCp2gDiMKFT0GDvLhOfe0erbtsKd13963U31EgL6qTGyJWVOSLpKa5RxEqAMUO1SKHhnybvvmDH9ObO/fRSKVu4huRvCQspaSdc2BBCyeDZobL6Dl3PI6YFWVFByRB4ewMaAHIpQ41suqVNJYSosYtr/JmKmgE/VyED5geAOMjmoY5Uu6f6SODWc2GT+loqX1uQK6SlLOI9KAyIPhS+sLxqKxikErX48YMTYUqraktiU4A4wF3L1HTyDVE5/CbJu/au2KBVkB0Uf/3Fy/IGdEciL4rMzA/SW6B3AKns8BDf/53D2/Ze+TXh326LnbbbCQaecB2QZ3cqEElK6AF3WW646Zr6JrVKxiYFlhgnl0EFMYxNUKLbK+N/NihI0PjtGnXAVr/k630zskxagQxx4eCoYMnmeNDk8QbkbLPfoQsTR+P+I3LWJrjRLMT55VjRcdTErfYM8+NiXYmw11mQvGRBK0YfWYgh61GLh515NkVj5Kdpqh7IgFlWpwQPiAC/ElMp0D+lhFXJrS0xSVovT9rgHL8px6pSVECihHGwNoHscUxt5ycZcYqIQiI0NDCBM3BDvm9kFvgErRAyxjRge8t6uv+/JOfzl3zl+CMyIecWyC3wFyywIP/4e8f2rzv+AMjQXxd7BbtICJqK3gU+TVW5XQjn93xywZ72D2/etlC6utqo6Jrk+d67BL3Y5vB6PHhMXpr1z56ZfM22nt8jGqRgEbGVCyFJswlQjuY3dQA2GYwmmEYGZCJX11YQehLmaKi7HNgxlCBqCTwwM2usZYCzYSB1YpRKI2KkAZkSjkAo1YEOXwJAzCVzoDpuKRpKl6ViWMFOBTReG1dwK+yvAqkRdEzLd5pQDKD3Oz+klDF9eK54DwUBUQiizVfUQwgEd+yOE4WDDQ5BdEaNTJZcOEzE2qCMtL6UbNI2c6lyZv3JbfAdCyQM6KTWilnRKczgfJ9cgvkFjinFnjwc197aMuBow+M1MPrQsuxgyimolegMPDJsWJmR52wQdSo0OL+Lrpy5TJatXwRDc7rIWiewt1uuSU6dHyItmzbyT/HRsZZ79MptonrHsCI2TqAUXWKM2RMEnN0kMpipoOWrPU0t91I5yfZWyInpbL+XCbKuNcduO1taG+qeL4AVSf2yUb2vxVSwbaoVHCoXHAZgEOyykThSBGjU/RHJ7KfAjKVc23Bf2Zc+dkxmQjZzLUVWJvEgyLsIQxZcziIIvKjiGpBRFU/pFqI2JsCJ4YhQSyMLAbNqjucCO5zzKj295xOo7zx3AJz1wJ5jGgOROfu7Mx7llsgt8CvPfaNB7fsOfJANYiud1zP5gQdU86VJbrimMGZFVQprlep5BB1lQvU09FGbaUSk5WjlToNjVVovOZTaLkMQGsNn2xoeyLFCoCIAaFomLLUmdHjVBn+5iuh+p9SYh0sqEMBM4QQyJe4SYZYnKCkSTrCImIbAJiLpCTEhEaG3URpzCggpzFKPWWH+ns7abCvlwb7e6mvp4u6yiXyECPLbQAwa+lOYVRbf9Cf2WMc4xAhBpC2MmWG45DqfkBDI6N04Ohx2n/kBB0+OUpD4z75iM1FspZdMHGyAkZZ59dcu5zxyO/xS94CORDNgeglfxPkBsgtMIctACD61v6jD1Tr/vWuYzMQhXveKZQ4yx3yTKgbD9YwbDTICqHgGVHBIfIMuETGPJQ+I+iCWi6BVWUHOifeSHUlZARpyVou4MAi7eyLPsU6p8I+2YK4Tk12Em1PgFphQyG/JPGdRhMUgAxyUpBrQnlRxFRaFse8DhYDWjHYRSsWDdKCgT7qKBelqhTiXlko3gjEJ/liqu6Z7ZnGbk4IaZ3xlU7ErXSsMJFtkx9aNFJt0MnxOh0aGqe39h6gwyfGaLxBzIwS2FFeNyBr3iSGsY0RbJB/cgtcwhbIdURzIHoJT/986LkF5rwFPvX40w9s3nPwwWq9fr0HWQTbpiCyGFQiC17E2gH71K0NyIkYTBGZBxAEcIVepcUMpEMBtM6Q6c3fG7c1F0GIyfUcrrQkZWObSugaYlFZvCybx3BT6ltKspNGaHJmOYCoSWbXfbgOKZjBmM8LcIm41u5CTDetXkTL+jtosLuDOtvbyHPAtwJcQ7opw6q2BKK4pOqCBxs6W5WLZGwchGBenOg72GQoBASxTdWAaKwR0XAtoEMnx+iNt3bSgSNDVAktip0CBRyCYHHIhMhZMRLNdUTn/F2Yd/CcWiAHojkQPacTLG88t0BugRlZ4FOPf/2BzbsPPVitN653Hce2bKQoiTsbJTMJZTgBkeAyRryoKW/JWewGaCKDnXlEZt9E05PjFI2upyQKCWFpOxZFIcvFi5ve9L6Vd1sy6LNVI0w1JCUmOXPegFPONFeQaM7l2izrT36dSnZEg91ttGphH11/+WIa6CxSR7FABc/hMQGMFjybXHTc6HhqOIFIJ6WAk2NWTWhBmjhlxpzW5zSlQBGGMNGxj34iJwngeOL48ZeUYWUwCpAfRgwwsTioBTFVfeJ/K35Eb+05QBu372V1gvHQpga5ZNkeLxo4e57VB2YLKM9omuUH5xY4fxbIgWgORM/f7MvPnFsgt8BUFnjg0a8+sGXvoQfHG+H1luOhEv0EBg2MX/bDtdYVPCb11iVeUz6S/a0FXHVbKm90pvGUGSAFmSWO3RT5JIagpn8JoAMDGFscVgCQ6cYB2fUx6itGtG5ZP9101WrqLQsILRcLVCx45LK8FMqOCnPKMM6UIUVJUo65ZK1SiVdFfCpXiVLWFRWfkIEPFhiUKuuACvoEKEQbaZlR0z4D+jS7XhCpScmy0BcZp0TAwtVukx/ELIdV90Oq1Bo06of0k+17aNPug3RgqEKVuEC228ZAPy1tmkeJTnUP5N9f5BbIgWgORC/yKZ4PL7fABW2BBx798gNb9xx5cMyPrienCC5uTo1HgKYypzG5sZ8IIjFLOcE1btzxZFMQExXA4AY1KlOdLh9ooxtXL6TViweoo9hGpWKBSoUCJydJ3pMAUYHSUvcJaI7d+mB6OQQVrnhIKzkc7yoJRQC+UlUNDC+DVgWiLIovSVoJUarhB00AXxhMEdO3wElb+DFlOlm436UoQthETH4joGqlQuNhTPtOjtFr2/fRxj2H6GSdKLDbyEFsrEpezamrmXcmt8B5sEAORHMgeh6mXX7K3AK5BaZpgQc/99RDW/YdfmCsEV4314Eo4CiAqIGJElHJQFQYWYWrqL6EWFVOVaqP00DZofdcPki3rFlK89pcVASjgueR57lczhOAU8uDKiPKcae2RSGHJBhwaXRFHccV1pFZTXGhc2WnJJtfsvu5Djwfa3zzWX1Uxvsp6Gd2l79HydQYhVnJigNDJDsU20gRU9AbUKNep7G6T6OhQxt3HaAfbdlFe45XqG4V2T2P5CyRlso/uQUucQvkQDQHopf4LZAPP7fAnLbAXAeiMJ4K0gOgCRA1WqImDCALRCWhySGLS5VGRPVRumygk963Zim95/L5VLZ86uzsQllZTpaSSqqZpCrOtoeeJ+Ja4YJHBSlhRDXxCnXeowCuc40chUB+IBWRmAFVWSlTajPVxc8EhQoQVfYVuwA8klPk8dmojhT5LMMEUA0gKvvw/8mKAjo5WqHxwKY9R0bo1W376PWdB6lqF6kRoYIUALYpBjCnZ2DeudwC59gCORDNgeg5nmJ587kFcgvMwAIXAhDVhBtwfA4FhhE1CUQJIyqgUOSiLAJridKgdmOUrl6xgG5eu4yumN9BHW5IHZ2d5Dio7pTmv4sJBUg6cLEzoMRPSC4UATRuFFGiKFcaBOyeh1sfLn3+PQGi8jc+OM/pPuq6N2lKUjEJ/YfrPwwggMqMbwSFAR4rV5pnCS1oi45UIzo66tOmPUfp+Td30ih5NB4hix4hB8gQy1nRGdwe+aEXgwVyIJoD0YthHudjyC1wsVrgoT9/6uHN+4/8+lgjmJOueQWIWixTkpVS2SSVlxItUXjJUeJTNEyhDer643TjupX0viuX0JJOh+aVHWorl0z1pKQ4PYNO/o8F4RWICrPpAtSx71zE5lmnM/BZWgknhZwUJzUZIMrSSUYr1eGSpBIrmrrisxSp8LscZwrpK0vOBSDqiBK/hCBAbQDjQyITBQzIK+NVOjnSoKEa0VsHTtL6V9+mYw2iqlOg0OiHMlzPsejFevvm45qOBXIgmgPR6cyTfJ/cArkFzo8FHvzcVz69Ze+RXx/zw2vnYoyoWgVsoI2YSwaiki3PTCHAmYF4ELXnykrIaGcHfUReWKVbrl1NN12xhOaXQprfXaJi0WNMmMBBtAUWkevZiztdxPiNdqrJhIf+lGNZXGnKBxAFUEQ8qtHtBAPJyUvQ/kRZU/RBAaGypapHlY0RRZ+Z54R4vcejcXEu6K2GyJyHqx2ST9gP4loBOXGDwiBiIHqiEtPWA0O0/rW36J2xgPxiO/lIcIJWKwPRHImen7srP+ucsEAORHMgOicmYt6J3AK5BVpa4EIBosJXAlSJy5sTkozUlJQBjVLQZaoSOXFAhbhBt1yzmm68YjEtKMc00FmgUgklMQ3XmrCYENxn6pJd2gCiyI5Hu5JwFBEZiSbPcckPGsyIIoseMZzwgGtZToQHIIseH2zDJ+u2b3UhwKKyJqrn8UjtKCQrDBiIQroJYwQbGlNAduyTEzVYs/X4cI2OjUW09eAQbXh9B+0fCahRaKeQWdyIAW0ORPOb/5K2QA5EcyB6Sd8A+eBzC8xxC1xMQNSKuNCouMHh3o5D8qI63bhmJd105RJa1OlQV5Goq7Odxfk5JtRGrKhoj4o8k7Ca0ANlEGlc7nEUSuKSZbM+aRAEAkRZyB8Rm4gtNfXhmRHlepumCpRxzZvkoUTz1MwNjmvl34FmRYSVE61CnBMZ+RIfyvGoYEQjKbUaBBEdPlmh4zWibUfG6Qdv7qRD4xGNRR6RWyQXuU+hnwPROX4P5t07xxbIgWgORM/xFMubzy2QW2AGFrgQgKhWTGpmRIUV1W/BiAorCte474dUgqB9WKN1KxbSjVcupcv7y1SkOvX19lChWGBxenituUKpLdqg/Ltjc7KTZKgrbBSZJrCV8NRjX8BHYWqlH8J6Sna9ZthrVSmjV6/QU/nYpr8l8cmCmis0RaOQKysBXtu2KzGoCE2IGmSHDRpGjGg1pMPjIW3cd5Ke27SbRsICVSKXwTHSpCDonzOiM7hB8kMvfAvkQDQHohf+LM5HkFvg4rXAhQJELVOuiQEaksEzrnnhNgFCQwNEY2YLSwWXLL9KS/u76IYrltK1KwbJro/SgsF+FrRHEhLHeBrgyOL5zEiKsJIylRxLmnmZ4VxKYAo4nl4RgOnshXKjiBZFtj6ALldWQrwnajQhZpVd7cim9+ngsRNUsQq0b6hOr+44SK9sP0hVq0w+Ic7UZngMm+RA9OK9f/ORTcMCORDNgeg0pkm+S26B3ALnyQIXBxCV0phwxUOyiYEpaq4juadRo56STdddvohuWXcZecE4DfZ0UkepKGDU8xhwIqYT7njEh3K8JlzjJqEpRZ0ZdhQbufiS4WSnyAeSrPnJP5xTj3ACTpwKBIiCGUUiFLkUYFiQdWIUHlKlMkaHj5+kqlumtw8P0SvbDtC2I6NUpxIReWSZ+FaA2hyInqebKz/t3LBAKyC6ZHD9kv7uJ5546N5vzo1Onp9eTGdxfH56lp81t0BugUvGAhcCENWLwVWPTmFEjcpoHLO2JlzXzGC6BRadj0OfiuTT6sV9dOvVl9PSnjLZ9REa7O3iWFHEdQJ0FgoFdr0Hgc8JS47rUGjE4/X8KfGJWFIBjuyYlxqhp/1MdNe33pVVASLIQ4GZBRsaUhBFFJBLtl0gi6WdLKpWqnTo4EEKXI9ONIhe3bGffrLzAJ30bWpQkShyyOWyoNJGGl4wVS/z73MLXIQWmASILprX+fknP33/Ny7CEU97SDkQnbap8h1zC+QWOFcWuJCAKGyAZCR8ND5UJZjAiHIRzDiiEHGfXIYTEk4xFShg/dDVC3vptmuvILcyRD1tLvV0d1BHezsVXJE6gtISPPNIgee670JCGt1STSdSIX1zRbJhpDO8SHZskwMmk1PkAwrjgAIwrl4bxVaB6vWAxsaqNDo6TtVajdyOLtq45x16bfte2nNslKpWiWK7QDbkTdEXC9qkeaHPGV6W/PAL3QItgejAM4vmdT2RA9EL/eLm/c8tkFvggrfAhQJEOWscYBEiR+wyFx3RLBCFXBP2iSwobYJFhHveZM8HVeothvS+dZfRVcsGOYkJ9dzLpRL1dnVSuSxZ5ly9yZT4FAgndeIVb4p+qVa1N79PQ6ZzKte8nASoF5lQ+D9q14N5tcmPbRqvhjQ8XqfR8To1gojcQpHeOX6SXnlrJ+07PkJjoU3VCCyoQ0UjNwVJqcjWvl7wUzUfQG6Bs7NADkQntVvOiJ7dlMqPyi2QW2AWLfDAo0/9xta9hz811pj7gvYMPdU1z9nyAgTl/xE5XO8dOA7gzSHbRd12JPgE5PhVKlOVFvYW6ZqVi2jhvC7qLBepgAx5iqjg2eb3mFzbYlAqWqAGZSbgFxWOBABzdOiEikkzuzAsBWW5IvsUQS8USUtEjdihekhUCx1qxC7Vw5iOD4/Qtr0HaOeBYzTqxxQ4CEDgeqPkIlaWq08hQjRVFphZ7/KjcwtcoBaYDIgO9D7x5IMfyV3zF+hlzbudWyC3wEVigQsJiAL6OacDonHADCjy5+sR9D0LLDYfhwHHiZatBlF9mBb2ttPyxfNp0fx+6m4vc5KTa0Xk2eLK5xr1kGqaIN+UYWEtVitN3PbTqaE5NfMAgAuVUKlrjz5BAxRSVJFVoIblUiWyady36PhYjXbs3UeHT4xQxbcYqIa2S5aDilERRX6FPFPlKYy5ttJFMlvzYeQWOAsLtACiqxf3b1g4OO/xHIiehT3zQ3IL5BbILTCbFgAQfWvv4U+NzmlGNAV9yogKuEoZUQA3wDhobULuCEA0jEVPE0lIRSuisuOTXxkmzw6prehSf28PLZ4/QAv6+6i96EqMaQRppIBlkjwHsknQDzUBAACgMfoiLKOwomBN/SkTglgkP8GD+KXZny9AtB5J8lPBCqmA6krI6CeHxvyYDo1UaP/xEXrnxAgdGxqh2CmSW+ggP7LIj4gcF3JUIcXBuIQZcMUnjD8HorN5z+RtXWAWmASILujveeI/Pnzf1y+w0cxqd/Mnw6yaM28st0BugbOxwEOf+/Jvbtl35FOjjeia2aw1j2SZCXLwmSeeZJsLjFRAxqpEPAD5ht8dyd9p0pBqeCoQlX3h1IYbO2BHPcBnaLnkRw45DkpmxkRBjeywTm0Fm6r1KrlwyVuis1l0HOrr7qSucomKDtzyAIPokHRCuy5/gQ0V1zx/ZwGIBlOaPlM7ybR4quwT4k9D15Ma8ZHPjGjoB1SpNmioUqfhRkjjoUU+uRS7HsXQQaUCsV4AhhgEZDsRlTxg6QaXLLUttHd2r5tsNCwGGGWBNGNzgHSEA6CKlPmy5TaT9cX7YX9jvQltoC01aqt2s22I1it/WL7gdO2+G31r6u8l17fTXI/TXtPT2w0qEnyJzYJzyptssh1aAdElAxsW98174omHP5wD0bM2bH5gboHcArkFZsEC5wKIisySYAQRZAfbJ/jLBmiEXmYkqUZcYZ0F6mVfFpU34u2QMmLuUJOFTAZ7Omx547ML3UprqoOxxEGI5TQtsOwTYi6RNBQZICTbBFYyKEVpzQR4ZhhXA5wT6MwMqRkkxmfQqrrypVdplr3gJYF1AqBwFikBKmA3TmrRK9iDnRx8zzXoicKY+V4KwMqaH+kP2hL5KE2ugn4qWGCBuqbWvQF9qnuaKgKYWNeM+14WChJ3K4L9Em+auvjNxUxSxRK0YcatjG+W+cXvXLcqwwZPtk1T0LL/GiO3PGerdqc6Nu9b6+sxd+yWLgA1MdHcWfyMSD0KujjVBe7EuZ0uieXoiMJ6GK9aPPiDJf29j+dAdBZeInkTuQVyC+QWmIkFHnz0K/9yy94jSFa6erYYUYZGhuAKkTADkfiEMIvJVSDKYvCIgYyTfZT9QNlMB0DUtKMySpOPNevqThnAbH57wq4wKEz1R/FygiteXswKI7mYpxB9/D9JilKeN8uSAmjLB6AtOYvZkrKnCchOdjf16AEnTXnQENJRCS9smk3al+QoBrVNjPFEuyhQNuA3AesCKmVIUqA05XxTmzFUNgoFDEYBRDOSWWILaQNSU2mPBZzztuQ7g9kn7D/NbRPaMGlpZ9yuWvP89S2lb/UqNQNtXbhkAXz2imbGkGxW27ewpa4CdU5yPPNp9tdpNtNrmkyh1v0VO2S/a2UHMx4up6sfzEITDpO517Lf4veJiyyd26rxq7M9B6LZmTXxrp/JmyQ/NrdAboHcAmdpgXMFRMF4ctY2pJROA0SZx7MiA0SF2wDQYk1NA0RlnyzQnGyw6WM15egmHsevowSIikC+gCd9UalOKChAewIQVSch/k1fb8L4KkMDADehPn0CbM1RDDhNP3Fu88JV3U+OQZ3F5CKRvcqGQagcFfqpIPnU15EyoaJUIDYMERtr+q5YJ8E8GVL0lO8yDHkWI7VqQ3H/bLfLAzBFCLQYAXe5eVuyYDJef8PsGxWvpJCBLFBSBHe6MZ/lrTnlYVkbzRW7Tdnpae6g1cBSM4uHY+JHl1EmqMfcw9l7nOe4kWWTNnMgmgPRaU7CfLfcArkF3h0LnHsgKowomFFhLZARTuQy/pMXSWxHDFgB6NStZqOcJYAo9mM9TYaoGaO0WssLc5mFgqdaURKfEtbRAFEwuFJPPo2MjCcAUdN/07q48A1TqMDRhAekHKgco69LAT4AogYBGdd7ylLiexx9quQSKjOd3UfspIJTwoSaj44vYUazY5Ses0XNAfKCT69jAugMmOMjpgvsWoDT5DxNbcyFdmfSt7O7blMflQW/rWx0Puw2da+nv0d27an3jt5P2SVn6pqXxWSq9WueB5MA0cUDXU98/qH7vjb9Hl18e+aM6MV3TfMR5Ra44CxwroAoqvto7CdAKFzzAlLAdgoYVTe2VAAy+xhQx8Aw2Q9/hCki0jesso3J0/R0QFR2UhBqoGDCiDrclrjmJWAAZKUCr8SXzn1SqKhQLXHNGyDamtPMJHQYaJidLOpITCIzW+DOLBidWiBfW88CUYkjFXY57eXpGFhhRtOeCrskhkzcvcwoyz56jfU7fMFny+yf3XnqNiZvV0+YPVfzNvlukjaM1uq57hvbOunHNO3Wqm9ZCpavy1m0mzHGbNstWXBNCM+QO23q6yzcp86fVg/S1stQvVs1VlxCTjR+WuKyTcBPlhFdMvDs4v7ux3MgesG9svIO5xbILXCxWeBcAVGJ7ZTYUIBMBoDGfwi2k51sGYCQJCQZA2NXgFkk7HCeegwgigx1BRUZuIdM7CTRaSIjqq5khk+GzhN21eTnZxjRbIIRu7RZ6n4iImRwzO82U2rUJBKlTGHKfyq4bDVnEPMG0VMBlBJzyVCYY1Vn56NtZlubEDhg3Oy6TWyVciRpuILaSlYHAkQlRhQhFIjxzYI9XN+IQXkKvvG7bMtmzQOg4NrCfZpmzaftmjYMwE3bTdvQdpM2zqRvZhKcXd8mG/OpfZMQDzMvGDyKHVqDZBlzOp/S/Sci6tPZbfp9m2i39Hqc9ppOYjceYdP4eFczV85szBoAo+mD2Zmbxo9qouIpd4xh+3MgevpnSc6Izs6zNm8lt0BugRlY4KHPPfWbW/YdmlX5Js2aR7c4G978GLRoQFcWGE5kKvXlJQkzIjCvGdxZRlNZvTTu8FRGdDIgqg9gzXTnDH5TP2pxAAAgAElEQVQDLtW1ByAqxefloy50gFD+MeA3TVbSPZWBQQ8VWEqiEZfdxFZ+YSvw06z3iE+nIQvJeVMB0qQv03HVnwkQPXUKSWxdwp2y2sFkQDQLGBWctgaiWeBzCohMFiZNbZwCfE4FuJMD0dP0randc9W32ZGsmgjgEbMyHQAvhODkC4PJ7DbVwiDbrrahQHSCnJau4/gmnULqK3E8aBw3l5cwc1AUHOSSCShN7hOzsEzncDPbrymQOM7EiOaMqLHlDF4e+aG5BXIL5BaYDQucG/kmAS1JDGWKOaXLJgs9zVBv5TIXxc6sW1jdvM0vHHHqGVRhvkx5TOOS569TF3sWXOJ3nGsCI8p/SclMOVT0SvnlF0FIycgvgQ1s9rqbzHRpV2My5eUqFZnwA7YVWfni6GdgimpKGRkqPW+r63wmQFTZaTU9v8aV1px0EqWxsqoYkAAAbmhiFno2eFSYLxObYUyOPoBlA6upbN/ENrLJP7Bzpo0EMAoLa7JP5LrMUrut+ibMrOlvBlCdad8mz5rPGh8nMLJepySryXJg4md2+jbT65G1W3rPte7v9Men96wAUbn82UpnWWXRTMyzWTgZ/r7pSTAxa371koFnF+Wu+VlMi5yNt1HeRm6B3AKXpAXOHRAVFlM/E7PeDWORsIJNQNRkeWu2tiTJNKcApbqWKRCd7BKaF1sLP5SyKgJE5WP4lkwt+WYgGggjGoVEYZ0obBggmzm/eSsLtNDzWxTbYFk9FqTHvxF+t1DTCSwpHPZhkqU+GRCdDgg12I3jcWVMhk86RZNVI0RTKJ8NLtCXujKjzWAo60bW79QVO9HNb0BkC0B1ahsa/zjxbK3aTa/YqUBtLvftVGCZnX2njqUVEJ3Ldpse+D7dmPGdlqdNVS1M9PaE9DoOc0kWVzrzs23jd2VUY9YRXb24/7lFAz2P5TGil+RrLx90boHcAnPJAucCiKpLWOIoFegYxtEwWuxyA5Wo8XMq+G5cbpo3Ls407Kv7J9RUAhtBUrIHfcrM8gwbZ47OuubTV1dGwkljSTOMKCo42QChfo3C6jCFlSFyEcN6yicFFCJLZVOMkqNuiZxSmZxiO8VuiSKuBCX16/nVO+U4pjeDcHYFoswpJYyRGRTANMd3pi9pZrFjxK4aphavfDaw6gSk52Zl1USuSmjh5DLo72pnsMGRgeSJfJW5lhyPm0JKhhKslWriRrkt+Zu3c4CqwGvmEdE3o3Wa9I7DCHDUqfvz2WALw1zjeO4bjznl9RJgLaPKqA3IX9qOQh+5bHreiRoPzVdMx5L2L9Nfjls28cMoaICwCKMooefCNh6dXlM+3IyL44yVipbtGB9Kx3KymrGjoLf0GiTj0GuWHbd0z5g9e930nGb5kp1jxhzcnNo7E2aSjP1U48hYDHWu6YM8Itx3xgshiyupdMan4h1agfgk/ZD3UyC6sL/38Scfvver07ubLs69WqzNL86B5qPKLZBbYO5a4FwAUU70AbgKUf8dZTTFRR2FgXmJKMOJ+us2hVHIpTgZLOFFAxe14xiQY9g8y2FpI24Drx8bx1p8DrxkPde8jMyLNatDmCYNpTqlCnsk2UGqPcl7MxNflgFMCmm4nKgdkRWGVB8+Rv7QQbIrR8mL6/K+NeBaWjNxoOxNFlFu33IodgrU3jNAbT0DRIUy+eRQwKwoLDV7H6m5ZACc7VDIYC3lO+MoIAc5U8LHCiBFcYEgJNctkGU7FIQR/9heQUIJWOdUQAmATRAGFEcxWbZNDgAhktOCkCwbZVJxbQV8ep5HtXqNbcL7ZRKzbMcmG0wx5giCaOOYXM+lwA8YhDn4HucKAnJdmVc8EmjVxjEVS0WKwjStDNswjzBHMI/QJuYItscAZNoezyWL2traqFarkud6fD4BaoLROCTD/KFMNMaE3+1MshmAIvcL2037zKwr0DNAmbEitHX9gFzP4zbQNxyLMTquS36jwfb0XJRujflv2A/nxQf2832fz8PjCyPeD7ZBe416w4BSgRnY3qjXqVAssg1xLrQHe4ehSdwzZW0VtOJf2A9j0HEltkc/+HuLz497ww8CHqvrYo5AcQL7mPHDjjaun8/nxfVA+xhHgGdEJvyFr10Ykus5XGRCEhUNn89zE88QPF8w10yVMcTAmoVt8zJV729Tty0DRAeeW9jfkwPR2Xvc5C3lFsgtkFvg7CzwwKNP/cZbew9/arQRXjtblZW4Zrrl8QsJLxKXwWgMhCJ1wQ27wxDFcvhFhxcwXmicNY4XELRHYwAOiatEVKZtOclLixOLmClS8CcvPl3hp0A0cUoL+GFyywjVZ2oLTQVEpVioxIcy5o1CagwfoejkPvLGD1EhEiCKl2OmF/LiM9sB5HzLpdApUHneILV1D1JcaKeG5VEDQBRg2ygAnN3VnHiUhIFqjEAK7AFAkPlPcSAMbNQghxCfim2RAWsuAaMAF1qoaY+XPttN2EP8OK5DBa9A9UadQRTbN46o6BXINwCVu2AkoGzX4cQZLDwAcgBsAGQZROK8TLwCjDkU+iEDLRmCjAH/8rEAbI4jQCmOuQ10FOA3USHA/AlC7o/rAKAJSFbwzOwg2gux8DGUulYKZTMIaC8WitTwG0wFahtREFGxzYBfwy4C4HH7POMxN+VcPHo+VhlKi1zHoUbDN98BlMEWAuBwLgBQnjcMbMWCjuPKPrrdyDdJELUsNjBWB7bxXO6/KjAAvLkFj7/T6wL7+YFPru2Q7cgCCOeDfWGvxDYMZB1MCx4Xvsuy1X7o853hYCEB4Mkg05jUjFnH4LoehbjevIAwoJrbw+WTBYjGZKPPBc+RZwZCVtiTApCP0Bab/CCiAO04HkV87ygzKux1Gs8sgTbpjzKiORDlx9JsPGjyNnIL5BbILTATCwCIbt17GCU+Zw2IIos8ABDFCyqOyItDdl07UWDE6UXLUqRVAHhifpEpEBW2CQAuYp87YijDWNg4BR8MICgml9k0YVskJGBixKjA2PQzEyDK/BDYW6DWKCR/+AjRiT1UGH+HilHVZMGntd/1MS8JSoj+BPPpUOCUGIgWe+ZTVGinulUk3/IohA20FupMLmrmWE6w4uQoAV7ijoa9IY0VcIyrFTbIiX2yAPyDhmEswXLBxja5hSIzZ+wiBhOdAT6MuSwwYR4DBYBC13YpAShYYBiWlBWrVFZHgQeYU04KU4ZTsDxwig1kDFMb9z/2xOLEwYJES1GZc2L+8IxiZk++VzCp84r75mBe4ooIq8agKTTaqszcmcASADmMC6wwQKYJAcA5Al8YO2Z+wezxIkpcwwB7AIQA1+ylt4l8sJ8ugLMy3mD2hJll8M5hAcRegUajzmCP2WGwwZgTNlGj7vN0AosobCCmoGEmExmuWAC8a/PYATYB6v2Gb0IJZLw4nhncKOSxox8Yl7DKMS8uwL6KOx/jc5hQrPv1FHDyIhB9sfg4sNYA1LJIwT2CxYtMRN0G2+MaYA6hXR4PtgWNhAkH0MT4Fdjz0HhxFPIcBItsgbm2XIo51rpAWE6FnPyXSj2J/m3GJZ8p5CCu+RyI5kB0lh6yeTO5BXILzMwC5wqI4kXBLvQwIAcvsLBOTuRLUo8VCRBlZhTuW7zUXNEgNKAD71rWMvQKHFMZkEdhDBBkuA3jPgW7xK5OgIWUUEmMcgoQZfCblY8Xtm06jGgCRJHZHkXkjxwmOrGbimPvUDEGEJXIVtbKzFQh4jg2BqI2u+AFiM6nQs98CgqdVLeL1LAKvI8I+Z8ap3g2V1ljdSUWN2M3MFt2zAsDvzpClaFjFNbH+G8KfSq4Ar7gkgdjbVkOM3UugzSJNWSXrC0uZs8TNhsgg13MNtzhwuYx6DBhFGkAqbCbzJ45NgM6AKAJrGqhKMlbHN8I5lJCAOTyCdOIP5hpZDcvzimADufFwoTDABwFR8KYZllKfIdxoCmEDYB1BFOnrmOAxyDAeHAeAEmZn9gmAEkYYHZJO1hQYbuwm+ziDiM+J8CeMKPZHwHa2B9jZLZVWV8OPcjw6mZ+sx0NCAX4jQ1wlLADAdERFg/GJY4+67XB9cPfvCjA/rjnwBqb6yVMsrrMnWRcOu/QPq4BL/WS8FOLCsWC2CMTq4u5w4yrDwCs4NnixQVso+MUD4b0IdnGYR/yTMAi1PEKwpgiBIfZeYcsr43au+ZRqbOHIqfA3oQwCW2RmGC+Ezn5T8JO+AqY+FUA0VVL+p9fNNj72JMP5DGiZ/NsyY/JLZBbILfArFngwc995dNb9h759TF/9hhRZrcADpDAU69SXBmluD5KboDscrx0QgNExYnGL34CoyYvEWFtxI2OpB67rZuiQieFJPFl6mIVgCOMmYCHqdf4koGfvF6T7NupgagpkwnXJQAyXPMjRyhmRvQgM6JanlMgRMrDyjkRXiCu+cAtUVvvfCr0LmAgWrNLAkTBPuLladyWM73I3Astm8rgVoCUbSFcAgx1gypDR+nogV1UHz1JHidhBVRgcBhQuaOTyh0dhFKnYehT0bHIb1SpXq8JyDDuXwWbxWKR4y35b7QRhhzfWKvVqV6vJ65bgDfECra3t1N7ucyMIbNvBpSOjY0xEM4mJ4EJbO/ooFKxlCTcAH2BJRsbHxM3vIndFObQoc6uTmH3EIdoWxKnWq3SyOgo91/iFAVQo63e3nn8u8ZrYv+h4SGq1Wr8PYNAgxA7OzqprdzG5wTjWCgUuE30BeCcQadJaCpgrOVyEvfM4Ne4wsfHx6neaCSAm0Gv47AdS6VSklCFyY12x6sVqlarCZuKdtTu6K+GHMDGtWqNKtUKXyeOr8WCwUJogEulthIVCwUzHLnvMA7YHi57BvYcM2yxzTs6OgRUmyQpgG70A7aB7SUsweJwC+zLMa0BPCCyDZ+TJ09KvC4zxgCWMYchdHV1U6HgsX0B3jnumGwaGhtnF/z/z957Btl1XteC64SbO6PR3ehu5EwKBJhJMEoWKStSM/Zz0JM9M2WLpFzlqvnj/+/v2JYtUZ6Z9+wql6rs57IVSSuSFHOQmBMCkYjQIIDuBjrevumkmbX39917uwEJBAFSJHUa1QWg+9wT9jn3nnXWXmtt0TXLh4KHgM9GmQL6V6xE9/IVSDJFeT+pxpoiIH3fiWo04aOf6tQF6BppjgLRgWeGB7pTIHqxHzLp69MKpBVIK3CxFbjnb7/zF3uPX0ogKhwnXCeCHzWQVOYQzp5BUJ6CH9SkBcwJScyZFKZO2nnSAG65ZMns8A9NRMVOZHtWwO8aQuwVhClpbxHT7BCIWYnmi8VmI/5fG/NtoHCRKKqlHz0/EDUsi2nNCxCdnRSNqL8wrhrRNn2oTBUye6RMjOpcA5eMaEGAaIZANN+FmqNAlFvIkDU2YfkXe27lhmz1uGTnzJx7skRsaLpRDTPjY5g+eQxhZQZZtufZmncSFAsFfGzbNmzYsAnZXEH0o24SoF4rY+zYMew/sB/jp04Ji0ijz+DgIC677HKsX79ewBmBDv+enZ3F4bfewq5du1QXaXS8AwMD2Lx5C9asWSOgxRqMuPyhQ4fw8suvCJtHto2/HxkdwdVXXY2+vj4pCxlXgquZmRm8/PLLOHVqXPWHSSKgb/36Dbjiim0C0ghWLYvH5bj89My0ADvuTyGfx6ZNm7BlyxYBu8IeG/byyJEjeO21VzE9PdOsH4HWlVdeiZGREWQyWWFRs1kagQLs3r0H+/btw/T0lNSGX8uWLcOVV+7A0NAKAekC0qJI2vCsy5v79qGysNBcF2u4ceNGqaldP69z1vvAgYM4evQIGo2GXNf5fA5btm7Fls2bBbzqNlUfOnb8OHa9sQtvv/22kQa46Orqwtq1a6X2BLrcH9aNDwrj4+N49dVXMTU1JXUjaOzq6sSmzZuxdevWpuyFtalUKjh2bExqyeMgi0mg2tPdgxtuuEG2k8tlRbZAED8/X8brb7yOQwcPGe2qIvqhoUFcffU1sjzBKL/4YML3yzO/fAGHjx5DtVaHR3OV66PaiBH7efQNjqJnaCW8Ug/iTIe8ryIBoto1kXebAaLyYMcHVjvpLQWizY+WVCN6KT5l03WkFUgrcFEVuPtr3/3qmwSijXD7pTErKRD1UEMmbiApzyCYmkBj9jSyUR0ZJ6THVjWBkrpj2pMEok2Nl4NGFKKBEH5HF7Ldw/A6hsTYQz6VpKiwe2SVZB68I4yUMB6STWrDn0x6oDHStAplW98XDkQZ20SgJmaluUlE08fhVSaQTWho0fZqOyNq80llX9m+FrNSAbk+AtFhhLku1Nwc6i7330M2IhBtsTgXdXItFDYaTXFzU1dLHaATiVzi9PFDmJs4hrgyg0xchxPUkfc9bNiwHl+864u4+Zbb0NnZDU/0mtThRnjxhRfw3e9+F48/8QQK+YK0tW+79Vb8/n/5L7j+uuuFMSXYIvAlsPzlL3+Jf/3Xf8XY2JiAEIKc22+/HX/8pS9h9apVrZui42JubhbPP/88/vqv/1rAFsFQf38/brppJ/7kT/4EAwODrdaw42Jq6gy+//3vyzfZPAKikZFhfOELd+Guu+5CoZDXiVZRjCBoYL5cxje+/nW88MILwtBxXwjMvvKVr2D79u3C0qo8hOxfjAMHD+Kf/vEf8corr6Ba0+O6/LLL8Jd/+ZfyOr5eGD/ZRoQHH3wIDzxwP3bv3i37wpb4p3/3d/Ff/+uXsXnLZmEJCYzJOpJB/dEPf4j7H3hAwDpBJ4Hll7/8Zdxxxx0YHh6WfSEwI0gbH5/AT37yY3z729/WY3VdDA0N4fd+7/fwmU9/WvbdPnyw9m+++SZ++MMf4ic//amAQYLNLVu24q4v3oXPf+5zixhaut4JWv/pn/4Rzz3/vDC0xWIJ1153Lf7oD/8IO3ZsF+ZWjtfzMDc3h9defx3/47//d5w4eVKAdLFYxLXXXou/+qu/Ql/fMpEq8GGB7Xca2p568kl861vfkuW5P3youO222/DlL/8J+vp6Vf8pQDQQoP7//o9/wmOPP4nTU1OqU4aLKhU42aIY/boGVqK4bEg11m5WOiYKRM1jn2jTyXxra57adUnqTYFoCkQvxQdruo60AmkFLk0F7vm77967d2z87nIjuqRA1EEDWZphBIiOI5idRD6pI+tGcJIAiavtPOoQqUF0EusYV2Baj0IEToRsZzdyXUNwi/1wcp0oljrgZ7Oaayn6RReNKMLsfEVdtOY2JO7uZqRLC5gqTDRTWsRx/E41ombc6DmAKOObcoxvEiMONaJmdryoCOzEpkSyQsVY4eeR7xuE3wSiedSlNe9dUka0qTQ10UJiKKHbHRFyboJcUsPksYOYPXVUgCiPwQl5jhKsHB7B1ddcg7Xr1iOJXdTDAHESoVgqCsP2/PPPYe+evcJkEYiSUSSQI0tIHEdQZl3mbx9/G089/RQmxidEn5jP5QSUXXPNNejp6UUoWkI1QhG4cPn7779fgRIgrNzmTZtx484bpWUsrXLTkiage/HFF4VBFZYwSdDd042rr74a26/YbnSbqg21rvsHf/Ygjo0dE8kAa9LT04NPfvKTWL58QMxA3KboQeNEgPSjjz6KEydONKOvyHDeccedWN7fr4wiAVcQSozU/v378corr0qNCOYI/nZcuQPXXnMtenp7JUaJ5h+CV14lr732mnxPTU/JPvJ4brv1NmEg84VCs4XNmrGN/8Ybb+CFF19otv87u7pw3XXX4Ypt22T/GN0kMU6eizOnz2DX7l3CcrJjUK1V5fxcc/U1uOyyy4RN5nKUL7BtPzkxiSeffBJHjx1ttuDJWO+86SaMDA8LC2pTDQiOx8dP4eGHH0ZloSLnLZPNYNWqVbjzjjvlGK3+VsF0gLcOvyUPJTMzs3KeSh0lbNm8Rc5rMzbKaFA918ELzz2HXbvekOVpUOJ7h5rQ0C2g0DeI7hVrUFw2gkqSQeDkEBl5i8LNUB7oBIhSIypjhlMguvSukTKil+Y+mq4lrUBagYuowD1/9x/37hk7fXe5ESsQtcHtTV2V1VwZlsiybLblLYHoLWbRshFkz8hhJAuzaEyNI5whEK0h61A/16D32DjojcucIE5yuJlH6SOkS9ZNUOzpRf/wOvQNrYafK2FgcBAdXV10eiCIgEaU4PT0HPbsO4SFeqDu2WYYuwJD1Y21PnIXjQs0M0Tlt6JR1eVsODaPTXWVqhFdyoiG028LI2qBqN2ObJGva0bHKDsrGlEvj/yyIW3NkxF18qg5OYlvysS8gTZnMbUxrBduYNJXUHOoek0BV/w7CZF3ExTcABNHD2D+1BG4tVmUPALUWJIOSoUCunt6kMsVENJs43kIJdPTQ73ewOzcrLByBIZcd0dnh2mvZo0xSo0vwsQ1GsKgEcgQ3NGwUip1oLOzU0ATmUebWUnmkq3eycnTapih7CKbRVdnp6zfMo828J2At1xekP3hv/lzAquu7i7RKvL1Vmsqru4kFiaU+2LzTrk8waUym228uXH2nz5zRvSWNoOV2kqytNwvHp/EEUnEkifr5bFasMxtE+iSrbRaSZtNSnZ4obyA+fK86DN5ngjY+pf1C0izxipDcwqbPD8/L+CY9eKy1J92dXdLLXkuyDyKkcwYnLh+6lxtaD8BLZfvKHUI6G0Pyuf65mZnUalWzfABRx48ent65FiFKbZsMUFvo4HTp083o564TbKirI2+ZxT8i37UdTE/N4eZ2VnRDdM4RZY3l8+jt7e3eY54rDyPGc9FeeYMFsrzaAQBYSXCxJXhD3N1oNg/gu7hdch0D5rUiaxGxpkxqTqhzAJRatYtEHVSRrTtfpEC0Yu4eaYvTSuQVuDSVODur33nnr1jE3fPB8kO+DnJhWlvDbeL/6V1TkcrHbTiiGYgN+Mo1YRkZ+84YP8sQN6JEZVnUZ+aQDQ3hWxUgw8uS/ettud1JBIBAl3UxBGMb9Gw7XoYYmR0Ja66fie2btuOMAb6enuUKWLzP0owVwlxYOwUnnr+VcwsNBC6GQGjLWZUQWg7jLPRLmqzb6+jcZe3mZ7EwW7zSs1YT80RjVGfnUQ0cxy+MKI0tFjQbprzZlSpdbiwQnT40lyR71uhQDTbhaqbF+c8GV6fKQNmIpVla3VtxnltHcvnwKVLbyoWiFqTicBStv3jCBknRt6NcXpsP6rjR5AL5tCZBXKMg5QQejWREYTy+YDuZf4tAfU0+ZgcTwkYbz6ctLSVEs/TtjylEzbX0rJfBBwWJNpYLjEtua5ILaiLtBFCXBfbx9aBz7WLSc2Es1strIA8s127PZtDal/D9jIBqkwnMoH1PA6NiWqrtgHeliXVkHayq4w+MgH55jUW0NkgeHvGhBU2jKA4yM2gBpvTyTa3ZGMaM5RqZRWAy77Y8H8Dsq0xTMLgjRmIdeLruG4xZpnat7vx7bq4Xrvv3LacI8kP1fOqQfd6Hu167NCI5pCJZji/uQ7M5Cb7Gtl/XUlzPdSKqglM34vcfwumbd1tnXlO+Q72aapjvRwHgXzmaAbGVCVAtncUncPr4XUuR+Dm1Kxk3vfctLjlmatKQQz3Q4CovovS1nzrMy8FopfmPpquJa1AWoGLqMDdf//tu/cenbxnPsCOxM+LLdhPqOvSMYGLgCg1kB4zIoEwceBnC/KBn9TL8BEYzypvAPzwbyDvxWjMz6JyZlKc8xnJq2zIDYZmpjihKSFuSit1GAsjdXxRelUrNWzbdgXu+l/uwg033SRsjefEcgPmTaeR+DhdbuDVA2N45Bev4kwlRGhuSovd8YsL1B6P1HLQWwjS9iEtGZPKTtqwd2pDM8ZlXZsZRzT9NrKiEdV2sV2LssStL80RJRDNKCPaBkRrbgENAaKuAFGf06XIsRnpgLA8HARgvtq5aUPoLuF8dcGW8KC1H8LqijOfeZ8OpscOoDF5CKV4Ht18DpHkcsYOkc2y598OALiICy19aVqBC6iATPkSptw02vlGFYY9xkwtQNI1jMLQBuR6hmRaGaGrxrK1dT5Mp0YyASRHVB80UiCaAtELuBTTRdMKpBV4ryuwFIjyQ9tPyFqS8dF543IPkORy5mGSofBIkcFjmHStDD9cQNGLRXfoMIsSgbSwcxkHlbkZTI+fRDA3i6JPb7wovYCYDFSgYEu689rGIxglAJIse7jYtm0bPvPZz+G6G29AuTwPJ6pJa08YOi+HiXIDL+w+gsdfeANnKlEbO9JyrS/92F2a09k+o9oSjaZBrxN7zCQieZ245k3LmYzo9HH4CxPIxi0gajk1bcsrNJUcUcbPMNSeQLR3CPm+IUQS38RAe6sRjQwjqkHxCid5DhYDUZm3rdNJW+B3ycWyFIhqaitfow8Lvutiamw/osmD6Ijm0JVvC73neebhCjdqr4ELlwe819dvuv6PagViuGZ0rOTviqmRyQ0hZqoh4u4R5FYoEJWQJplgYLof/LxqS63QN4m9duMUiLZdMikj+lF9/6THlVbgQ1SBFhBNdjheVmzfmaQh4IugU5iGtnlF0g414egyijOoYeNwNy5fO4zRgR4Usr4wbQwqJ9g8fOggXnvxRRzevw8eW3Nsy0vYuc41F/0iW2eett0EKhHwyrSWDEZWrcUNt9yObVdfK6aY5V1FZH1tvwZxgulKiH3HJvDkC69iYq6BhiRksk3Xnhdq2/P6sas5nYtBlURJnfVlwR4ZXAP6JBJGeZfG/BSoEXUWJpqz5hVVL+n4Gzc/vfCsZ+xnUOxZjnzvIOJcSUAoJ1ExsN8zRieuQ26fZoSj3V/Z67ZdtUC0BUfbD2LxMaZA9EP0xvyt39UUiL4fl0AKRN+PKqfbSCuQVuDXVsAC0XIQCxBVRpRTaaipkthz4wSXZjFcOxua+r1GXbSRN29bh53bN2L14DLRHrJ9Jg7VJMHe3bvxxKOP4NWXX4LPcGv55FOGQnSE1LpRr2fGUEoWJ8dgcvSg66PY1Yfe4bXoHByVHMH1owPo7SzIvHfq2qphgsnZKl7ffwTz9XsgKWwAACAASURBVERGZRJAtw/2tIynTD0yJqL2kGsL4ha36XU/5RUSp2QgpgBR/XfAjFSG2i+cRobsrgXSbYanJmNpArkj1sXxkO/sRr6rD0kmLyYLjv7UyVHts+rP3V6XPTunVvTcYNpeACkQTT8MPjwVSIHo+3GuUiD6flQ53UZagbQC7wCITtyzYIAoF7ZAlGPzJCTazjM0ZJywg+yhh3XkkyruvO4y3HLlFqzs74JLHah0yXy4fkbiY372k5/gF88+IwYUMSs0tVtm1rbRdulkaDOXnR17LyvZoW7PELzuYTh+DgPdBdGeZtiadtQ1vxAkmCrXlQ11M2bmdBNeyj+sr1+50RapuLR93Q5GrVmDc64tC6pOeHqsHESNKuLaPLywImYtE3lv5AzGuGRISTVymGD7BMgW8pICkDAhQFr36vZfvHeK2RerTVuwcumJXQqkFQS3WNEUiKYfBh+eCrzXQDQd8clrIQWiH553RLqnaQU+shU4FyPqMf+Tov42IKrmJZKd2qbmQD1O4clGZXz6hm24accmjPZ1iGmpWMghSXzk8gXs2r0bD/znA3js8cfk/zI7nKDMxrvIOHMFYGz5izNWJKJqjIozJTg9I/D6ViHxcih6EeJ6WZhXumw58q8Ws92dExDaYnAVgGmgvLX3GHC45OO3HYwuBaI6M5xQ0egrZYY13c8uYrqW41AMVIYvNnFRqq1t/0pkHeq3YO6kuM49tuMThLJ7LhLjkD7rYmsG5bf/5uxbyDkZ3bbufApEP7Jv44/ggb23QHTjyPKnV/T3fOMfvprOmv8IXjzpIaUVSCvwYarAYo2o2KZNCDQD2FuMqM3elEgYyRqldb4Opz6Lz+7cjpu2b8JofycKXoK+7m4ZzcgxkW/s3o3v/eAH+NnDDyJXKBpGVAGZR54xSgRQqu5UpyQJrDORLU6hE37vKLzuUTiZPJZ15uE7gbT4Gf/SSBxUAg9z9Qg1cfO3jDXKXuqUIjPF3rCjqntt/7JWoKVgTiNxAhPhJLYdAeMa1k03j5mFbfadW5QgfTPLsqnhNA5gkc5GHC1J84VO4+GxS0yP1GGpIUj525YW9FdzGHbfz+WqV/YjNSt9mN6bv937mgLR9+P8p4zo+1HldBtpBdIK/NoKnCu+iXpHmVctWksCLnXNk+PTGdx01PNGEcNrzONzt16Nm3Zsxoq+TrAxvqy7BDeKUCrmsWfvm/jBAw/gJw/9DNlCQXP8mHsYxeBsGd9xwTnv/JmyhGxRkxFNUAsa6Fg2gIFVm9EzuAZuNo/N61ajr6dT5lrXwxjzjRhvnynj5d0HMFONDCNqgqcMEPXaRmZq+59A1KSemk/icwFRHivD1zmLW7NECUQdEw7v6hx3UwvlXjVAX78U/qrXKG7mYdJxL+wojVqGHZalDSPKBr8N4G/eJNoMTAKgF/2/xeeqsWnxV/uPUiCafhh8eCrwXgPR/qdX9PemjOiH54JI9zStQFqBj2oFCET3HGOOqLMDXsElDFLXPA1EBKKEXnSaaztds/qUTyT0iiuz+OwtV+HG7ZuworcTGTdGf3eH5GF2FHLYvWcPvnP//fjxgz9FvlRU5s/EDnGdbqiMKBjk7nriVWpEgSguE9fB2o2bcdPtd2DbjutQqdbQ3ZEXiMdA/TDxMFuPsefoBB795UuYqkQInWwTDFpGVHIzrbTgAoAog7ll8o/J9VQmGM0gcc2ToZ2pbXqToEeFkFInUyyuS4LgXQJZC0RbcUl8ibDCjLFSMamBs60oGjVOWXmBvSKXAtFWzJMyqS3OIwWiH9V38UfxuN57IDq8vOfr37z309//KFbvnR5Tyoi+00qly6UVSCvwnlXg3q999yuvHx+/t2yAqG3NC8g089q5cQGihKUEp3baEP8flPGpG7dj53ZlRNnMH+ztghcGKOazAkS/98D9+MlDDyJbLGhLWgCaAy8BfAmxJ2moE2EIhEO2/R2gHkfYevnl+OxnP4+dN94k4/4Yhk8WMko81OHh9EKAl/cdxxMvvoHTCyEaZt60NfjIhBUTDKXgjkBPw9rb2/PxEjZR4Z3OP5cWvJ00I/80YE+c8Jb9tMDx3B/tMuVHMrm1JW8n5+jrVU9KgJqwdy9sqTK2nGHuuzoBh6NPeQxcl0yhkTb+IoXrouB7y57ai+dCgKicZxM7daE5osoUJwLY+U22m18E9TIH3VU2uWkGM3IEOwGpub/njNR6z94K6YrPU4FzTcFqH1dqz7dMVjKTnmhQFBmL6abYCVrnL3YKRM9fo4tfIgWiF1/DdA1pBdIKXGQF7v3af3xl19gZTla6Ej4nkJMRDRYxosqsmZRPCY6mTjKCR+d6Yw533nAFbt6xFSPLOkVfOtDbjUwSg6MU6Zr//gM/wE8eekha8+J0YmuZrngCUdNmlvD3JJFIJv5xPE5OirD1sq34zGc+ixuvux7l2RlkPR0bSFc+XfKTCwFeO3gCjz73Gk4vRDKhiNrWlkte99vCRE3nbzGLtnxLgajcOM8ZkbS44EvzR9vD8hdHROn/1JdEna0nIE1HRmr0Pdv1DK5POBRAALsrYzaFiWW8vwBoncXdHLfYPDabbt8OTHmcLdPUhQFR2tGYGXvhgfY8P5xbXq/X5W8LRLnPBCb8JiBtBygWqLRX1wLVi7zE05dfogpYVl8ezgywtH9z7rw933ZMqT3f/Bzg6NALO5/vMRAdXf7UcH/3N1JG9BJdHOlq0gqkFUgr8G4rQCC6W4BocqXOmic41EB7DYbXue0WiGojmiMidY5zUpnGp3dux61XbcGoAaJ9nR3IeB5y+bwxK30fP32QjKhtzZMR1La1R5BFsCUMH9vThKHcCWXkVq1dgxt23oLLLt+GSrmM5T0dGi5PE5Hjiy70wIlpPPLsS5iuxjK1KDSRU+2mHblhmpZ5e7va1u1c+srzAVFrrlILkIY3CXPahMEKgLke1yWTrDPKCew9P4MwCFrMYJIgk3FlNCrNTKyDzJZyfQGjKmkg08g1WjbXAmwFnwSy+mUSDgSEvr9A1DKhlUpFgIkFoaot5jFmkM/nUSgUmnPN3+21m77u/auAGOsM08l/W1ab57RWq6FarYJgVObJG7aev+O/eb6LxaI8mNrr4fyg9L0FohtGlz81kgLRNL7p/XsLpVtKK5BW4FdV4Kt/+50/33V84t4ygeiSQHsGrUfIGM2ltriJtRSExshySlLlDD5/83bcsmMjRvpKyCYhujuKiGIHhY5O7N6zF9+//3787KGHJL7JoeaSUMnMlecNKQqY06ktcw51J8iE66HGwPyOHgm07xlaiUwmh41rRtBZzCGb8UVTWa4FGJ+pYdeBo6IXlQlFAp7P/rLs5Tk8PWdNWjr/FWPhJsee6hQnT1hjjs9sA4hmY57nI4qBgJFPHPdJUEZzlmGYGQXlIkDOpfxBLUtcPhLhqCfaUcY9OR7r5yLiL5tf7eBXIXczTup9BqIEKwSgFohybywwsYY0AhILTARWpy34819uH5AlrHzCglGe03K5LECU/7atenlfG0kGHz46OztRKpXUqHhWMsS5Di4Fou/HKU9b8+9HldNtpBVIK/BrK2CB6EIQX+l4GcOIhupu58QfA0QVYBEfanSTEwbw4wa8+gy+cPMVuPmK9RjtKyLvxOju6pDX5Uqd4pp/4IH78bOf/Uwc8ZzMpNOT9Jv3JIIqgizCKeIrAYwC7hy4hS643SuArkHZn45MgqwTSY4ouVlmcJYbkDZ96OUQy2QlywK2GEmFZ2qxsseyuDDngq6/rnQtICqtfuEpozbmeDE7SeDJiVEcWypLJxHiIEDO9wS4NmoV+E4EJ6rK/gm0JPh0s3D8LBKPs9/JQRvVK/Gpo9o73bYVIyjTTGBs4Wn7Mu901rzrvLvWPOUG8/PzTXbMAlHLqNn/kxHt6OhYpBW1oPSdAZX0jf1+VqBp3OOIX2H19QGC0ouFhQU537Z1T7BJ6QW/LEPKBw+eb/u68+97CkTPX6OLXyIFohdfw3QNaQXSClxkBVpANLrSzpqnzlNAoeMLw0jPucAfybsk0IklyJ3LZYN5fHbnNuz82FoMdeWQNCriDA8dH4VSFw4eOIgHf/YzPPnUU8j4Hnw/Y7w/1ENqiDuBKJk+4ROFdDXAjr/PdwG9KxF3DyOAjxwhJwFwogHxieuhHjtwcx3KhtoIJWNZt+ykHfOpbe1zxRy1s5imqGcnxLcZnOxHuN1bOxeqxYiK9crqTMXAI+4f0dYGtQqyDiOsYoS1CmrlWakpeFwMvZeWvgc/W4TPQQC5ImJOjaL+laYlM4lJwagFwnoM7XvWfqTvh0aUQHR2drZpUrLMmWBv057nzywwaTctLTUvXeSlnb78ElbAmo+4yvYWPQGoZb/tA4QFopYVJSPOBw+yoh8YIDoy8OTI8q77Uo3oJbxI0lWlFUgrkFbg3VSg1ZonI5o1jKjOmlcgqq1giT8SVKNtX+ohmc+ZCxdwB0d87tiE4b4SgloZjVpV5qZnsjkc2H8Ajz/6KF568QVkPQ8ZtubJqjB/k+vyPARhTEu4iS2io1r1kBHb1cUe+MtXCxhFJo/hZV0oZjjZSfejHiUoN2JMTJdRixQ8k0m1+Z0KRCUI9axpR+31arbT5YUGvv3aiUaqC1Um0oBPsrSiEdU6LcKxJvw+4zro6Sigp5RH0UsQVedw+sQYTo0dQRTURd8pizKxgHFWmQLWb7kcXf2DcPMdqDQinJktY7ZckWVo2pIkgDa1Vzsf/H4DUYIQAhPqBglKLRDlObetW7JlBCZs1b5zYPJuru70NZeyAgSU7SCU55bnmIxo+/nmNmlUssvyfPNckxG1bOr59+s9ZkRHBp4c7e/9xn1fvfMH59+Xj+4SKSP60T236ZGlFfjQVOCrf/+dP991dOJeMSt5OfqAxKwkzIdDQ5AybgK4ZPqRmVMpeC2CH1Zxw2WrcfOVW7FmRT8Q1dGo1cQZTmf9vr178exTT2L3a68L++dL7qbE5cu3hNeTKRMHkppwnITA10XUCNA7MIzhTdvQs2qD7Mu60SEUs2RW1fwzXwvw9tQCnn9tL+YbiYz5FK3pIkbUTlZqD5xffIrODUTtx3T7x7X9twJRy99qxmrr/wTZi0Cg5LBGKPguhvt7sPOqK9CdcxAvTOHArlfw3FNPYGF+Bp5HbR2BeQYx2/i5Ij7zxd/H8NoNyHR04+TpWby+9xAOHTsuIJTsaAI1lGkagFjLzMEt2YcLmKz0blvzBJxLWTKrESVoISihRpRAlH+nQPTD8VFhI7ks62nNSny4oD7UmpWsQUk+P0x2Ls8z2VCalqxu9PxH/V4D0f4nR/uXpUD0/CciXSKtQFqBtALvbQXaXfOJn1804lNHVbIX70iOqKIGNRXJXHjeaIIa1gx0YdvG1Vi1oh95nzFDQIaRl2EDRw7sw6svPI8j+/fBCdhcj+Ay9olBUQ4NOZEYux3PcIts00cJfDJ9SYJNm7fi1t/5JC6/6mrMleeFTRSdI80/8DG1EGDX0ZN46GkNtA8cxjd5bdFLi408dvqRBYktiGnb2m2MqC39oszRdnBquc+2c2TMSZJTajJGCVY9GWkaggFZzFv9w8//LvqLHrJBGbtefAY/+t5/YGZyHNmsj5DFpWbWzyNT6sIf/W9/jtVbtsItlvDW2ASefWkXdu0/rG16R4G3gG+T3ympAG1MsN279tY8m/8Zx8XU8QMIJw6gI55Dl0x4VXe7AlGzGpE7qA71fF/CfMYxatWqsGQEHpYF46tz2awAEoITqyNsltlcY6l56XxVfv9/T+DZ7nhvP0c2usnGN3HvbOYojUr2wcNGjr2z80v5j7ruKbfh6F6ZH5EEmKmGiLtHkFuxEbmeIRniG5kuilylvFab7YilsWYJonqUbBxd/sTQsu77/u+vfjplRN//yyndYlqBtAJpBVoVaAeiMXNEHYbM63x2uaHYD3YTCaRmbevg9oCoASeooCvnIec5oPtbHO1hFaWsh+rsFKZOHkd95gwKTgwv5tz2SL8dWudp8aHbVtvnEg+V6CjNerWByy6/DF+46y7cfMvNKC/MIQ4aOqOdgfaJi4lyAy+/eRhPv7oXp8sRasgiaDMsWabSMrpkYJVBNLi6WYqzgShzThd/tYXgM0rJtPtFqNBEtG11kxcTNhP+0ojUQN4DRvt7cPmaYfTmEjRmxnFkz6vY99pLcGNGNzHSyQU99A3efAud+NjVN2JgzXq4hW7MVAOMTU5j7NQZlU0QsDuemn54rmSsqYJJOX/G0S/PEDSb8SFAAvojYaenxw4inDyIjkiBqACItjgtgeVt07Ta6yaks81GNYXiz5h7GkYRGvU6aiZLlMtlcznkTaakZdQsaDmXQemdAZb03fx+VMCazdpjm6zUQkFqiHpds0TJfPN8Mi+WzDf/bn+9Pefn22+HD7oe3zkeIvNg58YhpmsKRAuDGwwQdRWI2mvQSnOa48lEnN2U3KRAtFX5tDV/vqsw/X1agbQC73kF7v36d7+y+8g4W/M7mCNqwUXL0GNHerZBENNCl3YwHfSJJHc2ARB/7cWxRBGF5SlUJ99GODeJkhchEwdm1ro68DXOiB+HHIGp26BhKaJu1M9gy2Ufw2c/93nsvOkmzM/OIokDeGbqUCMGpisN7DpwDD//5csSaF938wjcDEKTfyoAzOg4ldUle2Ja2eZ3CtJaQFRiqhapLts+uNuEn6IOJTtsA+n1DtvWGNet6/o18opu/5wTYrivC4W4hmD+NGbGxzB96jicoNocRUpZRAMZhH4efaNr4Za6gVyHBPZXYwe1iKpdI5swrn2dfhVJjBS/IoJ8SiRMWkCzFmZSlADR4wcRjR8yQNQwqQkZ6fbxoxZ0E5S2yQ+EeVpi/TI/kz0Qh7WKFORlrqO5sfxjWKv2AQBLcf9v7ibZ9sDxnr8DL3QD52DsL3QVF7W8YfrlvNv3jBGpyKALez0w15bdkdYErXe6WX34gayLGnIZ0Eu9NjcdB5ipRYuBKB9MlyRi6geZvaK4p7G5dqkeipKNI/1PDPX3pIzoOz0p6XJpBdIKpBV4rypw999/7+69R0/dU27EO5DJuu2ml3Nu02Y+NlGDsm/NuUG2g58AOQbeL5xBMHUc8ewEim6AbBIgDunK5z3GWI4MQ0cgKgwbGbXYQQAXI6vXYvtV12HjlsvkNd2dJXQWi2KGCKIEs5UaDhw9gV+8shtT1Qh1J4/AyQrYZL6nQgqaiGIBaFw3AdxiQ7wBSnLA1v3euslqHXT+ezs4UiDaCk6S/T8ni6osIaJQnPJDy7qx8+rtKLkhvGABB/e8imcffxhxtYysaGWBIHHRILOb60RpYARuqQeBV0DD8SU9IBEHvbJAOgxUwTQNZMKI8tbLTcoiav4SvlmQo377rtsEoiXDiLJO8rs2ICpslhy4yins169iRJeypEuXV2Buvt+rC/ui1psC0XdXvktXNwGjvE4NEKX5UVj/uCFDLOLuUeRXkBEdbEaate+zffxqZeq2rl0LRFcM9H3jH+751P3v7lg/Gq/6zT3sfTTqlx5FWoG0ApegAhaILjTiHY7vuwRWv+6rZYNpW0qwSZsxxlAaOScCDBCNZsdRdBoSeJ9wprrEavqmzc6xlioHELeUacdVgwilvgEsG1mHroER+PkS+nu70UEgSgdvkqAeRJiYmcOhY6ewEAChk5OWtYBNNvglb9RMguLUprZ8TQWjS8GjkQicFbrNhVvtv1ZT2jJUJlvRglZTHtkHIQNdJBED64G1owP41O03oSfnIhNVsevl5/CT+7+D2twUspxKQ1lC4qLu5JAUu1EaWAm31IvAy6MhSlNdRnJW2+YsWce+AkHTjqT8oW2fFCrICCt4noupsYOIJg6hFM2jK9diRHWWvQEDzZzU9hD9i7v4zj1U4OLWeWlf/UG+RZ/1tHNpD/2i1nap6saLLxbTo8xwM6N53STEtAWiQxuR7W0BUX2MtY9B9qHRvD85PtcwuASiG0aXPz68vPe+FIhe1MlOX5xWIK1AWoGLr8DdX//ePXuPTNy90Ah2uL5/tizyAjahzGgTgQn7lyxMoTF1HI3ZcRSSOvJEIDJPXo1P/I4JQq12UUY3MV+Uk5UiOMVueD0r4HQPArkSSvmcTCQysy5lAhN1q3PVBsLEmHesycqMI1UgGonhioye1Tzq7bxNcmB3fcm91La221vcZBhlvQIL+c1pSGYGt2mF2ya2XZ0bR8j7wEB3Cdd8bBO6sw6S2iyO7t+F155/FpXZKTE1UcNahy8yg7jQjUL/KJxSD0K/gIgjP8UspvttgWgTbCZqXFIWWPeL362s0XYg6ggQDScViHa2m5VcBuibMhsg6rWf3wu4Ls616G+6wXyRu5++/D2sgJXSIAngirSEk8jUjOfEEaZrsZqVCER7hlSBLfKYxTFmzV2Up57FGlEBon1d9/3DX3wmZUTfw3OZrjqtQFqBtALnrcDdX7//nr1HT9yz0Ai3u54C0Ran0Hp5e7u1HbotXb4JuhLqIUPE5WlUz5xAfWYcuaQGBkS1YqD05kKTuC8Tm2KdNU/AQ4BJmJXvhtc3Cqd3GIHLuJ8YcRgJgypAzPOlxU8+lQYmydRsY3XJEmoYf0s+oEBU4uZbOjKTGdresm8mgoobXee2y7rNsmqjCOHxhilsq7V4qQa1afQi9ua0GSdG1o2RR4DhnhJySR216VOYHT+G8pkJxEFVQLrLOfROVoAoCl0o9I8g27McsV8QRrRB2UKk29M/9qvpizfHSy4pNNOe9Aw2GdFEo7Smxg4gIBCN5wSI8txwCpRGLhGIUipgJAAy3vW8l9Q7WkCY6UtFnr2jLV7oQh/UnbtEJ+BCy/GOl78UdeN7NhTznucaq59hRFtAdFSAaKZ3SN73CkRb2u/mIImmVjQFouc6hZfibL3jSyNdMK1AWoG0AueqwFf+7vv3vjk2cXfZAFECBIIN+SBvQ5xCZBojiqzHmlLalzc6RcIhahUzSYi4OoPazATqs5PwozoYmc9VMwNUv/nvGL5HFo9B96GCUYnSzMPLdyHTOwy/e4VEM1km0O6DxOJzHQRZZPHUBbMImrUORFvLbqLjB60por0urfZey64kwFXAZxNmm80LVwO2C2XfrXteimed9AR3MUleOCGlCQ0M9BSxc8dWdGcSyRE9vOc1vPr80whrC8jnc2g0QoSJTqdy8h249VNfwMCqtfA7+zA5X8ebh8dw6NhJ+b2CRAW9AjINa9liplXHqkYmwxmJCyQUecPM2H5xzZei2WZ8E2sp4eVynnQ0KefdM81AvpcYQy70ncXyyLo/sGDUtngv9MjOvfyllSEs1ulemj28VGu5NHWT6zQJ4cU1eBLzxtG/+hDIn0/VYiTdCkSFEV0CRJfqv1t5v/q5oK35gceG+zq/mTKil+rcp+tJK5BWIK3Au6wAgeiescm7K41ou2MY0Xe5qiY405Z1IpmhTmMBUXUWcWUefkSGQzlUYduon/Q8nTWvQ9BbESthJMygmy3CyfcAuW4xIbXZokyIu7qxFViaaU0maqoFQE0TXhYjMGzXep59tO1gVNdrYV0bfyDmCW35aURUi29UBy8roNsTfzulB1EdRTfB2uHluOvO27Cs6MELynjjxWfwkx98B3NTk+KDbwQBvEwWXq4oIfZ//L9/BSPrN8MrduPQiUk8++Lr2HPoKEIJszcB/tYAZBMATIu/6azXWzC0vW6SDsiIHt+HaMLEN+U1/smGkstDgjxxaNvTFcfSpQEbqtXVBx5hyJdQM7/uZ+2/s/8+38/sWX6ny+tyCrzbDVpcz6/7WfvvNMuSkNtO4dID5vrscvawlbhr/Y5FOffPWtfyohqZ1sR7XTfdKa3mr67l4rq1H9evquXiurFifMCry+eCCGCMWcmNg2ZrPj+k8U0UoDBl4tyteatrtp8cLSA62t993333/u4DF/N592F/bcqIftjPYLr/aQU+AhX4yt89cO+esVN3L1ggeh6z0vkOuT30XG4NcQAnrAkb6FOzaJzxZEOFxXN1FKDceAmSGP3kuQiCBlzOVKez3s0ichlU78MRjaRlUtnZJyVrTTbSoDcGJAW1rTa99dGe/dFrYWz7sZ2LxTrXh7aCqda623hHA8xVS0qDFoF5KeNgRV8Xrtm2BUUvBOrzOLxvF1589knU5mfgU8sqGlkdr+rlO3Dtzbdj1cbL4JW6MD49j/1HjmPs5IQJ7m+/AXNbLZ0q59ArELUOdUoJdMKTkwTamj++D7EA0Xl0GiAqjKi8VplrBaKOAbGXpjVs18K/7YyqpfU/C5waWNd+HhZDvdYaZL3vFOAugotL1mEyCNp/ygeZswCVnGXC9tbRnBOIGu7cruNsIMp1tK5InWmm61Voqg89LXi7+B15TiB6oXVra4YsBfCLztE56tY6H3Z/7St43Z2jbuyKiKGwrW7aM0HMByZh5j3pEMhbXeKbYiRdI8gPrW+aldrb8osrYoOd2h5yyYiO9D82urw3BaLn+0BPf59WIK1AWoH3ugIXCkSXgrFfBUvIUCgvyFF9oWgoNRHQMDqGFZXbrtChOmWJr+E8+iAgG9KKWRJDgnSJs2LG4b8JkphVKENVIusl123YGfMaNr84S9O26hbfVFuOcA2/b4dKNh6pPb5J0jEVFBvG0LKFVh8qANAwlNS08vhzHtCR89BdyCKDBuL6AmYmT2Hi7WNAUEWG86I8UXaiHjlIskX0rViFvsERuPki6lGChVoDCws1xGYsahP8SuSSAaZLzBvampdERjkXkv3qAlPH9ysjGqtZycocWHuVTbRrRK3x6dKA0SbPvGR1TZa0TQzRhDOLlRfyY7t8+/k81zqaeuYLWsfiK77JZjbFEHo1cSn7u8Xv2RaFKGsScKyM6CIx9jnpxbOXt87v9/aYW8dkdtkc3yLVy3lqfzF107iwkFsQ/be65jWfmJOVIiTdwwJEDInAAQAAIABJREFUGd9kJ8DpZdQO7Y0xzwL4dtd8CkQXVeu9vs+k608rkFYgrcCvrMBXvvHAvW8eOXH3Qj3e7vgZN2prlQorKAyp3jhjYTPtrHij9bTxR83Pf72JxGwbi6bQmIUEAHFVrTgh/peA0vMzcoeTEYLMsJR2fShz17U5rFCLoy85SUjacMKoEoR6wrLGMU1DuiyBlrJhkohtgKIKEvX+3zIuNBmfpoOqzdAjd2Gz/bYMUcv6KsdiA+0N4BXJgbavbWg790NC+Am04xAZN0FQqyLrkbUL0agsoLowLzdZ6moJWgluIzeL2M+h1Ltc2GAmCfB49ZwYna6eHrMfBO7KgvLm3PrSpiWPRfglAaIqF5g+TrMSgWhZpmNpAL0jkgnR8JrHCU7B8qiF5beMtXeQxHGzjS+lYlvfbFSukrOeWgxUMPmuEv4vPzIH0QYi9NIz/XuzTq6deaxmLoFRXpBFt1IPK6JQI5oNzrf7pa9t7eEi4Co6XgXibdDSxIuZM2q3I8y9BZKqUZaMSyHmbY9c/y2xXXqCmjd+iSQKOdpWo710i63Qf7us7oqsXAclmG02p+3yfSYPGBoaT221rs/W014kPPX6eqkV//D/0kkwqzfbspvTIRPtUg1bu/aTuujFrTNvT1tbG7910mzVbUFaE8HsWFDuVxAniPkg6vLRzJVcYT6v+nGIqUoAdA+jsMIAUTKtzQfOxevX68uaEs2gh5QRbV765+rypLfLtAJpBdIKvK8V+D//nx/d/cr+sXvKjXCHm8m6IW+IsdGq0Rwgc8z1ZxFbuk2BmGra2FZz21tu8jMaUXhTVyNNK/L9XIyKmmLkpmcoI948jFXGgEbDcrouwjAWkOt6BK8+It6wogAZ34WMBJS2swG9NDokBIrGTW6AKIGrAgYrB3AkIJ8SAX7z/szYGH5JtNQSAxCBbvsITVKyCgT0Zk0mkfCAwEbBzWKGtX2aUHttGDHFyVMCv03wPidEhYxrMsBS2VqdQkWczr9tzBJBqOtlhT1iXYjyXEHkWo/YsMZ8nQDTOMLsycOon9qPTlSEpW00AkkicBiYb4CoxlJF8JiCEDWQ8T2ZE88Z40EQyBhHmTFv5srz36xn+4hO/tvOKvc9XwefEowZwGnraUdB8v/cRvvoT76es8t5jhR88gEklp/xd/y2NeeYSf5bBh8EgWzHLme3ad9oXBdHU+bzeVmH1cjafeBxcl3cH26P/+e67DHxNXaMJbfLbfKL/+Y6+bfIT8B0CA9+JoPy/Lz8rXmtvGY0K8vz1Ugn8CmO5bVcH//OZLM6e50PbOw2uJSwBLJfXIbHwJ/Ja228F8Gu48hy3Gcux9fz/9xnC/7az589Vv7N7fKby/Jvrste0zwmOz/eHp+tOf9v1839sefGnrf2/bPXEpfhv7mt+coCMpk8Es9DIwLCKEEm40t35fR8FU73KDpGNiHbMyD6UXZJWirQpR+hVtLAv2MxK60f7X90ZKDnvn+4+9P/+b5+4H7ANpYC0Q/YCUl3J63Ab2MF7v3av9+zb+z03fNBtCPxGC7kmenoi5tcBE+8WcqEoGbA+dlaNasRU6LLcofKrjRv/Ge1YrVhb8P021lUsSpYVpLgjOM/yS6SGWTLjkCUbWYJd7d2hRbjqTcouW0rR2YY3qUzs+2NVHZbsgv1Zi4jKTmqUO/uAg4E2DkePDMFia8lSCdLK0DA3hQJWG3MlFnP4pjtVjC9bJfWI2EtbRx9IoyxMr8EtZb+jIniFOBrT9gcORlmFUSIeYpTrAhsHSBLUEeQzWMy2yK8nT1xGNHkWyiEs+jI6GtrNdXnkoEmAOAKBGghQBDWlbXO+MhmsgKwLDBqZx5Z5zAKEYXMiDWvl/NnWFQ5Xw5qtZrUzLJ19hohgOPvLOAj+LNAlIBIL68Ww2mXs+visnzNuYATwQ6/mvtiHhiq1aoAIQv2LNCygNoCVEkUMA8tdj8s2LRgrx1Y8992/rrlKu3vZXkZYqDAkssRJNptLwXe3J4F+Rbwsk58Hfed33Zf+Hu+3gJBC8otKLT7ZdfH7bPu/CKotV/2HFsg3w5e+bP2Bw8Lcu35tPPol86bt+eO2+Hxcttcl62tZIYaLbiXzcHLME2igfr8HBYiILt8LQorNsHvXA7Hz2h8k3ngPLdwhNexqJ5TINp2o0uB6G/jXT895rQCH7AK/MXX/u2eN4+dvnuuEe+IvJzL9m8TbJq2lm1XaqfNtCDP0VBtAk0xioRqQDLKRIU/Lc1ky9HeMvvYoHmBrdLSV/ORyzaivbvIRCW+RlnC5rxrucNrG13hsWrxmjcl02qUAH0m4Mu+KAASwGx6kmotggDcVgdcmV0blGSEfkhEZkDW0YIi3R+2SAX6GnAszVA7y944cCzwbjE5NqvTTJTh0bmGfYoI9gIBgK7nyjf3JyQDKS1bT4CjrMswa+Lo50CBhOxZLLrbJKI0oKWoo5qUrfna22/CX5hE0Y2EAa9Uaxjo78fKlavQ3d2DIIwREXAiQTaXRa1ew8mTJ3H0yFEBPkEYYHjFMIaHh4UdbV4Hpl08PzePt99+G3Nzc1IbAtjly5djaMUKZLLKLNr6ELjMzc/jzb17DcvXQEdHB1auHMXg4KAkLNiHCcuIVioVHDhwENVqRdZTLBYxOjqKZcuWya4oYCMIVsb0wIEDmJmZQchkBtdFoZDHli1bmiC01ZJW0KzLzxrwC9mfzVu2wBOjnTGXyTRKF/PzZRw/PoYzZ6aa7foVK1aA37kcGVdlFfnN/RofH8fbb59AuVyW7fOa27BhA/qWLTMyBGV9LcCenJzEkSNHBJRxP3O5rBwrayPXvEk94MMTDX+nT5+W5S2L2dPTi5GRYalNtcqHANPMdxwQiB89elSOldc295HrXbd+vVx7i4E7WdoA+/btw+zsrDwkEGz29fVhzZq1ho0mYOe1r+vieT2w/wDq9Zr8n6B3eHgEK4ZXyHtS30/aQcnnspg4eUL2Z6FaFyAaNOoIahUkuQ50jGxGaWQLvK4BnbxkTE125K7Uov3h14DQFIguvgGlQPQDdkNOdyetwEehAv/tv/03d/v27V1JkmQ9FVliYcmB9WQycWdnZxiOjlYfuP/Z/2PX4fGvzDWwPfbzbsy2rNX3GWmb3Eiamr+Wqm2xts/o/0xbnSHvku5JraNoOi0Q1eB625DXG4a28u3sdAWJ1HoywoXtduNIMawRwZc1IAkQM8BMGbnWKD9qWhfdjmTXCShdRGzxyxAntrN136x6lesU9te0OeXWqBSpVUxqRc32+ENdlvIF0+6XfTVCBraSrQChGazfNqe+CarFpq7u4GYNlMWROljtnSB1F0GkfmoCUdWOmjavrIOglTsZIYppTCIjquH2/LEyyDGmxw6gfHQX3LmT4ABRBu+Txd28YRM+fvvtuGzrZcK2NoIQ8DNwfB9jY2N45pmn8eRTTyGfywvzedVVV+HWW27F+vXr5f/S1mZbPAwFyP384Ydx5OhRYWULxSKuvPJK3P6Jj2PZ8uXNtrptke/fvx/f+ta3hCEjW0bQev311+PWW28V8NbeDiZ4euONN/DTn/5UABHXMTQ0JMvecMMNLYbNMKhkC7/97W9jz549IIAleOrv78fv//7vY9WqVc3WtT33Z86cwfe+9z0cOnSoCQhXrlyJL33pS/I628q3TCr35cknnwSPQa6pOMZNN92E2267DQMDA802t2WRf/GLX+Dpp58WYG9Zwc9+9rNSHwJeC0JZTzKfL774Ih566CHZd/6ss7MTd9xxh2zDttdZH+7PqVOn8Nxzz+Hxxx9vtuc3b96MW265BVdccUVTLiDvCseRh4X7779fzpdlSS+//HJwfwikyV7y59xPAmGun7Xh6/j/UqkkgP4P/uAPBGS2s8L8/Ztvvokf/ehHmJqakrpx32+++WZ84hOfaEpjRFpBkO4keOKRn+PZZ57B+OQZAaKiF+cDWb4LxeFNKI5sht85oGYmPhSINtq+r+RRUN+nNmZNcyBSRrTtfpAC0Y/CXT89hrQCH5AKJEnifPOb38zuPXx4ZG7izFVJEvbxEzryNP5EPpTFXU46MI46in552dDq4/Xi0O8eniz/r3OBuzn0cuTEzDQdNUEoKWqYCgPkDApbwom2TCASRk1GlBEsDqeeMO+SoejamKRZxrq3FWM60lpT97m1W2govuyBiXoixPTFMR8ZeQB1hwlcn9yeiRuSaBtdh8Z7WpbUOmjpyle9m7KeqiMkgKRr396UhXUzcVJkZ+WmKoCSIE4zRG37XsCnolEjGWi19vU+SElDK0xef6uaWOuwl7+5zZhGIWMIixKZT09AmxXNJaUBbHeb1rRsj7WlJpSQ0+hUGUAvbCqPL0IYNOBRU2v0pSJqMGztzIlDWDi6C/78OLJJDY1qVTSgG9atw6fuvBNXX3m1MHkEua6fRTVoYNfu3Xj0kUfw3PPPo5DLI4hCbL9iO+688w5cfc01iIIQEQGvyzZ/Da+/8Qbu/8EPcGzsGJIoQTafw7XXXYfPff5zGF21qqktJaM4NzePl19+Cf/8z//cNP6QvbvmmqvxhS/cJeCM9VB2DpidnRFg9uijjwkjSiBDwPfxj38cn/rUp5DN5oQZ1La6J6zsv/zLv+D1118XFpJgl8t/6Ut/jMsv/5gwjJprq6wlGT8CV4IzgideK2vXrsWf/umfyt9Wf5nLEShBQOijjz6KgwcPyjYJwG6//XZ85jOfwcpVqwSIE/ySYSYz+POHf45HH3sM46dOyboIIAn8CCwHh4YMc0pdaIzTk5MC/h968EHUanVhYzs6OvG5z30On/zkJ+W18v6iBtd18dZbh/DII4/giSeelP8TSG7atAm/8zufwI037gT32WpQWU8e47/92/+Uv7XlDmzevAl33fVFAa6qR1V2uVyex5tv7sO///u/C6vL15MN5/J/9md/hp6enqYulDUjcH722Wfx4x//WIAot0vmeufOnfjiF78oINZqXfkwVKtV8cD3vg8C9cmpGc3V9Vwx9EWZAnKD66U1n+kcQEyt+BJGVD9q2uRA52BEV/b3fjPNEf2A3MDS3UgrkFbgw1+Bxx57zH/++ecHXtu15w+PHTn2R41GbWWSJLwjGUbSaDajMPYQNTqKudnhtZv2uD2jK2YDf/NC5C0PHM8hy9ZyzprWtbhOdX651R8aquGsJEH1G2lUkTCEzAAkECU4IrQlQOHvBWRaDtIFTTkWiCoE1vGU6ifWielMFiSTRzBm261BEAtLBzrMCXoV4loRgBp77LdVi3oErq12ufCGBDZ8pQP4xs3MdrjVp3Lvs54rLe4sb8ZxpBrIJJaMQ47cFBDvZXTPqa8UU40r+kyRDQjDa8C1ueTsvVJSACRDVc04YjZiiLcwRGpcceJA6spRoQy1YftSxpvGCephLHFPIU1G/Db5k6yVmJTIZsqKCHa1ZU9muDxxVFrzmfKEjBwlOGK+aCGfw9rVqzEyPIJcPo9CviB60XqjIYzo4cOHsVBZEJ0n2eNSqYjVq1dj3br1ragfALV6HSdOnMCbe99Eg9mw1Pc6QC9buOvWYmRkpKURBTA7N4e3Dh3C2PHjTYBKEEX2ccf2HejoKDXb7AR6CwsVvPzKy2L+Ya3EUANI2/9jl18u4KipYQUwMT6Bg4cOgnKBJnPr+8LkrRhagWKxoHUy+tt9+/bj2NFjcqz8IrjO5wtYs2Y1VgwPC5izbWn+nqzf2LFjqFSrco0SiLLNftllW9G/fHmTJSTQW1hYEOaU67dmIq5rZHREQC6Pme8EtsBpYho/NS5yiImJyaY2l9tYs3o11q5bh45SSR+qqF+NIgGIh956C1NnzjTNRjyXbOVv3LABWe57SIOQJ+eJzCb3P2g0xEjFfSFY5Hkl002mUoxiBtQeO3ZM9j+kxpMPSgCKpQK2bduG7q5ueMbUxvNHIPrqK6/izNQZOUf8IvDs6e7B5R+7XB4wsgS/ok9tiGzgjV27MTF5RnTPvoD3EAhqiP08ikMbUBreBL9jubzvpSXfZlhaNOJTtsasYpXSyGSlNL5JH7o//Le+9AjSCqQV+KBU4LXXXis98MCPdzz62GP/V7VeuyLjex3iOibbCBpPCLI4Ii8CogYQN2InUwjd7mFnNvT8RuK5ZLx4EyPY9DPa3rMtOsnrlBZXe/y4tSad/TMCTWHqHA1m582Cr+VkH53NzmxRzQ2V9j24TIsVFSAqrGqiUUYmMDwjs+oTAUZkuKr1QFz0Xq4DsZtTIAbDwCpM0m9uy+gjA9N2l0QlY54RJzgxWhQgCgNlIhGiM59HT2cHers60NtZQmdHAXm6l5NIbqiNKJB9mJorY/zMDKbnq6hxHKGfh5vJi9nImmZobrIMLQGuFb62CwgY80S9HMGlAlMPCR3gSYSOfAb9XSUs6y6hu5BBRyEnDB7b8oy7qTQSzFcbmJyew8T0HMq1mmxfZseTEZX2vRq8qI+U182fxszh1xFPv40c00uNK5ogXIxWkt+o7Vg10JB9pQkrgZfxUK+xJUuwF6s7XYA8Uw3UWEYQRcBIZjKRs8jrQB3imnTEKKuAvjPRXHK9YRwJ00qgKJpkm2BAHaHN4LTaRq7D4yUdiXZWDC4C5CPk/By8rFlnoKNjqU8NY0ZktR5ECI7JQseUa5jMSWGMM66ul4kM4v4ymaX0q0kMgd7JZf/4MydBo9YQACbmKWG5E1RrdamH5OLSuMThBh4ZRxq51I2vBil9GAoaGpFFBpAPKDwXuVxBHkaa+mZpX+sDlTVC0VWf9TPCUCcRpSd6NHzgcH2VpMjvYo7U9eH4jhwfz6NcmdTfsg5BjCBSNz6/KK/oKJbQCAOEDZrfHKlJHHJvI+QyOX0oY1Yu0wWyHvinETYQBhwl6yFfzKNWqcnrwkaoIDXjo1KuwM9l4JpcVX3s1Ilr1XoIN5ODm9GJalHEEbkR3HwJpaH1KAyug1vsFolKK3Wj9YncTKcwrXmrS0+BaFuNPig3sHQ/0gqkFfjwV+Dpp5/ufOqpX1z70MMP/00YR1sdJAW5IRP8ZfJokCkiCHQTZCQTMkAtSpL5pIi5euLwZkOwRtaArWsCHIIH3jC0I2+YOWNg+lWMaJP1FP4SCB06Wi0QJRCO4SeBglGTnWgBK7WkwuRJzqQCVsuIyuQU6g5dR767ujoFXM2UK2jAg1/shVfqRZItIfRyhhXUjFEFomQUtfXOWx2zSwlGCDy5rRwBSxggDmrCxHYUslixrBeDy7oxtKwXfZ1FFDKuMJHkXAlaJb80SRAkZCOBqfkajo1P4+jEDCZmKyg3Ejl+AmV1PrVkB4vMWvJzBamMNCLjKo586uGiBroKGawc6sfKwWUY7OlAV95HwVcxAgGqavFUGkAmdn6hiulyHWOn53B0Yg4ztQDlag2NyIGTyQJuBg3e+P08nEYFTvkU3MoUEDY0YZWxW1Z3a/ZbmUZKA7Q9TSaW2mE1/NB4o21hZR/1AUVYXjLgnift/VqtIlIKAixJ0CTrK3FhgJfxjWGFEUaeApiMJ2CLgEqkFGTvsr4ARoJOAenCREfwJW7KmtB0ypEu1wKAApQkV5acecvoJpkIJLlDPhzoFcL9pgQkn2X8Eq9DNY5xG1HQAqdiPKJUgMBPuHiy2JqxGkeJgD3PZ0wSz5MxtRG+hWQWTTyakYUwiUHBuj7YCYjkA5xjlqeMhHIMUYnEyHjKcos2NIwEYDPzQgbdxow7ygjYq1VrMvSBcWuss8gJGoEcX8YlcFUjnO9npL4BH+6goJ3LijFKpB+RbNNSaRk/g2q9ihyPz/zRM28eVHxP6iLXDuUlfNA1EXCaLpEgbERSI65fzp9oqCk50W+HjD8fpgieXQd5J4TD9RSWISz2I/YLxlRoriWjwdZYNEavmYgzkywr3Y+UEW3e8FJG9MN/70+PIK3AB6YCv/zlL7ueeOKZax959NG/rTXqm6MwKihbw3a1hqDz5krg4juRgNEgdnBqPkQliKR9SwaS03YIGgr5vMktNI5m6c63/t06cAOC2iphJ/jwN01GVKCHK9sn0OO2dNqP6iu5nESw2NlLApatRtSOsaS2UYEMW3q8SU3OzGEhSJDp7EOhdwgo9CDw8gj8vGjHlDgz2ZuS/6lAiy1w1oNA1HcSCZePa2Xk3QQDvZ1YMzKIVSuWo7OYRXcxh2LWk6lIvOX6roJACZ4nqBA2MkI1AsoNB6dmKzh8agpHTpzG+FwNDZh2uZmHbQO2RXsqJ4l1VfZWRnzG8gp05H0M9HZgzYplWDnQh2WdBZR8IOdEKObMDHurgRVjGYFgKFmglSDBmRpwYjbA0ckZHB47gelyDZGXQ+IXUKVAw8tLLmMuKsMPygJ8GSJO1lQgnUy20ilWBDY8O7S/tWQNZFr1AUHUGwY+iQ0qNnmcJk9U9ZUKokS6kQCSFkVjGDMisxoDJECWbB+vW07kIoIyph9ViBjw1mZKU9e9MYY1XeOt/bQudc3qbFuHXZaO94yHRp1aWhq/zP6LaYxAU4+/maxgpyNZLXJTLc0HPW2NW00q2Whl+s2jh1x/qqdWqKn7rdepK9eUmHVoChKdcixso7StSTHzPJg0Aq1Na7CA6IJZewPoxGnPh5OAGaS+gFXdL823bZCZNSN25edkOqkpl6EGGsbP3SKA5wMEuyRk7CUvNlGgywdcHgYfnPhAIgCegFgevlRebrMreNjCWovsvFUj8qqsrx2ewdfIdSUPwL6w/QEzRvlQEZFVzaLuFVBziohdBcsKPM0Dp3lYVCCqF6bCVGMobITJhpGBx9JZ82lr/gNzA093JK3AR6ECAkSfeebaR37+6N9Wq7XNURQV5Ibj+aJf5N8Sj2JGTRJMEfycmimj1lCnNAEqtYF0vPLGJzpMO0GnTU/UjEQ6R+GMTUjnq5sPfzUr6U1dbgeiT9RMS71FGLOSmY6iqzUTmfRupDcRuamoG7urp1eMOqenZ7HQaMDLdyHXMwC/cxmifBdqXgnwc3qDa7sNCRaJJW9JOVvOXHdC5OMAubiO1f292LRqGKtXLEdvdxHZjItcxtO/PRc5MrIyfSqSaU4CNJIE9SBCjawUfFSDGBOzCzj09mnsP34Gx6cWUI58AX6cIc+7c0JDlyFJqSkltCVrW0ADTqOMnkIGa4eXY+PqFRhe1iX/L2aAnJsg6ybICbOl03Ka8aICWgJEQUNCwCuRj9mGg5MzCzjy9ikcHDuF0+UAVWRRd/KoJbyJE1w34Md1nZokmlQyq0QDqi+OYm15E4iSlYopSzAxStQXSlqBBMFT/sFldUIRfy7jW02OZj5Pc0yAjnwWg33dGOjuEJaa2lNhNykjsVIJtntDRhTpzVKHClmGVYPluazsF3WRIc1RZO8JbNnaJrNK0EQHf/tKWOsWOy0MHGUGHGggzJ0eK8+rffCSnE8+dEhHgdKJVmi95ImaDUjgvQ2nNyBxrlLD4ROnUJO2O2tn8mkN4JNILmE6FbXxCPp6ujHQvwyd1MPGkcQWFfJZ2T/mxwpZbR5i1EOnII46UnmckX0ytWGeqwTSU3usQF+io3wyjZqGIcY8ut3M+Qr4AEiWWxLA9PoOPVfedx6HHISRvBYZHb2ZkKnm8vLmp5yDnzdZaelzv/Szh6H2lCTQtMgoKH3IJDAlQJb0ChPuL+ynT5NZLNrmM3NlHDs5gYVaRa5R7jvV0g2ZqETAqxICbcVTh81xv/wmO2+AKB8GmNyRuIiCINkwsvyx0f6+++67944HPgqf/+/2GFJG9N1WLn1dWoG0AmdVQIDo009f/+DDP/+bRr2xiTLKFhNkcy6bAxvlQ5s3xunZedQaDQ3E9hx0dnaIwUOzGltfAiqW/OzXnwYLAG1oe2uqkp0m1D5hyEY3tbL/2lMAhdM0+JQ3KR+dPX1iDJqemUWjwbnrGdGL5XoH4XYNouJ1wMkUpXVscww1Qp03fNNidXij5FjNOgphDWuWdeLqDWuweWRQ2uGuR22jj2whJ2aPDNvBPCzjnrdBUSIlcBwxtNDtK3pJtuorAfadmMZL+4/j2HQDVeTgZPICYMnEkoUlvOItk7pW8pCFYA492RjrR5bj8vWrhQ3NI0TOi4WVLeayyDF7U261BBzKqNpzzRYwgWgQRqjWG6jUQ9QTF7PVAG8cPIY9R8Zxar6BuluS/aGJzBrDyFKTPycgFk+TaHPZytYbvfDVZoynPoxYjbBqPpvjCxKCWQWWmiNJoKcjGqvVBYwOLMO2jWuwYWRQQIOd4GTzDVSaoa1buUaak61aDy52+/a6ENxs5CN8SEjiAGrwjgVUy/VL+YBLAKaAULdCEMapUVSv6oMSGWA1v2gWrNJ6BIx6CYaNmpiUbGangCwyvIybIqAzYJxs4cTMPJ55ZTdmqjUTT2bfV/Z6NlhJpCMhCpkM1q5ahU3r12Kwv0/ORRTUBeixVvKwYACWNefYYQ26d3oMBHpkoH3PRaNe16EMgmAtI2sGPZhxqw4fLGTcrocKZTOei2wEeDLJzEEtow8XOZ5badMnCAj0eV3wQYKvFbMfQSVxrSsPKwShZNb13+YzwI7iNZPBqDvlcgSjPC8Eohk/jzBwJKz+8IlxvLRnP05NTRmpBfddc0f5MJ24OSDxzaMvOwoCU+E57FgoSNceBh8CLRDtf3y4r+e+f/iLT93/23w7SYHob/PZT489rcAlrsDDD7/Y/cobT17/4IMP/U29Xt+oQFTZHQsim7l+4l7XWzmzF+lSpUGENyG6V8mIXjwQvbQHaMOkyKDRvNDR0ye5ltPTswjrFcRsqeY6kOsdgtczjIrXhcgvLBojqY5/OpSEN0PihnC8ALmkhq64jtuvvgKXDQ+gP+ejmHXR0VVglxoOdbLC7DnCEKm2UVlVuevKCEO2kQniItSrC6hU66iEwHjVwZ5jZ/DCgZM4OdeQ2fE6e5wMtMKoRuwgSFzkqYGrncaVG0fxsfUrMdTbiY79ADMgAAAgAElEQVQM0Fvw0VnMIE9tpZ1WRROYACZNG9AOv7LICY0jhqGkvm9mfgGVyMFMDXjt4NvyPVGJ4Hf0o9wg6CSrquYw6ncVXiwGosKdkblS0Z3GTsk1pMybMJZmdrxedwpEFUeSidexpEGjip5SHkN9HVhWygm4ivhgoGsyM8P5er1+WkMEeIgES1bOYB9OTLs11FnrBGwZAqGohqheRUdHQQw6DP+nAaYeRsjlS2a/jMkoDESXS5OauvrJBPOAqEFVDbF0B2TkZoBCLiMJAGLYEmc4hRSuPNCpplMfDvizhSDGsckZVJj5aljS5jiFZmtBAbckNMQROosF9HaUkKduNiRTTeMVW/VsYdMUpK7z1nx1PR/2i/+y07NYcxrx6ITnIkHAIb4EzTkZRMAMXhmpy5a/Im8kJZUBxOUqMjGQLRYww2uDBqxqCI/JGr6HBh8uyALT8EQXvJxBSiusGc5XLXbC9ASOGOUSZlyv6cRTi86kBjFBCSuqo3ZZx6xfwkI9wHwQohzHWGAyRIPmtxhZz0GGxioCy4TaUxozicPZkwiRcfTxjrJfTcTgezir79VGkGwcXf74yr7u+76eAtFL+0Gdri2tQFqB394KvPjii92PP/74DT996Od/U28IEM1fCBDlRzWNDczzs5mIH6hqCvPHNipdvgpElRGdRtioIHEzQLaEXO8KZHpHsOB1oeFkTRaotmKt+SMRIEqwVYfn1NCZTbBj/SpcvXEtVnQU0O074lAvFKkIjcBgfMt+SQqMYbzIoUlrlA5/0b6p4YuMJGOOaFaaDTycWgCe23sUe46cwkw1EJZHb43KtCkQc5CJGxjt9HDjtg3YtGqFOOOZ7NrfURBGVFRzhpHk7VyTBFTH2Q5ENSpK4Q7b3pVaDbOVEIFfwOFTM3hx71t4462TaGRKCJysQAOFgNRuEniZWC2ShZYRNRpMcf6LRpG5q9oCJlNoosNVSylucmVDZeykRPtoIL9MiIrIWCUCGAnIyYgqhDbgStIFFFiJyczALsu46nVpfkp2U0wtNASRAOUkLm3NZn0gqFdNK10NajLEwM/I9CjuNQ05BNeMBavXqgIsdTll9KhJVimF6SaIQ14NWzKa0hi3WGO+jgY/anQb1DSKQ5/296xoby1n3GKTFU7K0UjaANveWn/hK6mzDRvSild9rQ4wIIst5r0mcFdQbtJrzRAIrajN62226iWaTA2BNC7xGHiIGcoD4KARh2j4EF1pER6yiYNGEqNKQa8DFJKMtOdDGvTYi6ezv0FjWCCt+SzBpgxOUEMVmVleA4ViCZVaVQ1s5voQCUQUIWO0pyq/UD03s3J53cgwBReoU2LgMBaN16iLDEGrTBfjz/OqLydVK/0Fo0GXC4rmKtWbaqRTYoDossdX9vWmQPQD9SGf7kxagbQCH+oKEIg++uSTNz74s4f++t0AUd5kMrmsAFE7P7rJsLSNYPyNFckAUVcY0Qw6qBH1spjmqMZ6BQl1aFkyogpEa343qonG0qj2jESmBtiLA1qYwwryfoA1Qz3ChvblffQXcugt5FDK0eikjF/isBFp4YPyTRJDJEYedViTdYqjuoAAYhUycOV6JBrN6YaDg6fm8Mr+ozhw7BRiL6stTYn0VMmDtFGDCnZ+bB0uWzWIob5OdBez6Mx56BRHP5kxjeASAxoBmMzXVhCr0EydwkYMIccrJh4vgzMzZZSDGNO1BPvfnsTzbxzEsTMLQK6EmM5+Y/ZQg5hNF9BsRo3DakkShC03BhC+TkfCNqW4AkYZD6TMlkJKMokEKDL7XMaOqjZSViseIsuGtkBm8/ozGl/9P4HK4oYi60BGWbbHcaayxzH6ukoYWr4M3Z0lAcoMsz9x8iTmywvo6OrGyOgo+vuXodGo49TJEzh9elKC2Glkm5qaEUC5bs1qjI+flKzMnp5udHd1YXZmWkZkSnuek8sWqpiYnMTA4CAKxQ75Wbm8gInTp3F6agYOW8diWLKQ2hxj+whauR4MRSoOez6k8FyaAAPqfwnseC6crD58NM+0qUv7QF2C5yhAMZ/Flg3rsGb1Kuzfvw/Hjx+Xh6qhoRXYunUrXnntNZw5cxorBgYxuHwAR44dxdjESckwvWLjFnTmCth/+C3sGTuMzu4ufGzdZlTnFnDwyGFUaGJygWVdfdiwdh0GlveLsWludgb739wrf1PLPDK8AmvXrkMml8P8QgWHjx7HqfFJeVhj5NTWrZvlAQJRKPtLTfarr7wk7921Gzag4To49PZxzFWYzUrDI4PtSXvzYceRXNFQpCRke1Uj6gs7z+5HQTWkUmvGi8WIaFYa7X90dKDvvm/cfed//sY+0z4AG05b8x+Ak5DuQlqBj0oFHnvssZ5XXnnlhh+/SyDKFl0un5MAazFdSJ6oftn2/m++VglaQLSPVmedGV6vig4tznQg0zOITN8IgtwyLETqsNbYHW3R2VGcjGFyogUs7/Rx9WXrccX6URTcGP0dJXQV8mC0tqroCJq03dh0zZBhiQnOrM7OMJDUJSo5KSCwFiVYiFxMzNUwU3fxxqHjeGnPQcxUQ8lWtY5ztmXzvoOevINPXX8FhnuL6C1l0V3Ko5TzQNhK/aBqJSUKwSQhtMaimjlPGppvoKnCGmbC5jBfYaRTFeXQwamZKl4/MIYX9h5Gw+VNPGPa+6oBtUDUmsSsflcnTFm21OR7GqmAdc5bhJohm8V2vGnBkhkLwoZobXkIavAxQNSMUG3Ws+1Cs45oyxw2gai9g5psT2lWU4tKjjiOkHVirBpajp3X70AGLqrlirBz8/Pz2P//TxDatHkz+ghCg0Ba3blCFvv3H5DZ6rxmjrx1VMDzbbfsxIsvvCTMIUd7MjZsZnoKI8PDkg86N1+WdZ4+PYUbd96IcqUqJh1eZ3PlKp795QuoETAlhsG07vkmQ2fhtbH2yUOTYWAptTDDFURXLPUnEKVmt8Xy23LpeddxsL6w4iEG+3vxydtvxbo1o3j9tddlahXD4q+44mP4+Cd24sWX9uDll1/FyNAKbN60CS+98jLe2LdHQul3XnUNekqd2PXmXvzoiUdlzOfN19yAuTPTeOHllzBdqyJXLOCGq65Ff1+/MMgEy91dnRg7chCHDryJ/r4ebFy3TgxGs3Nl5EodOHL8JN46elxqV+zowG233oKwVoUTNTA80IsVgz149pkXcOjwMVx1/fWoux5+8eprmDhzWkyU7Ld7kQtfzEc6Z5566UiAJiUyfFTkwyLH2hYRs2Z8D7mBPFSyNb9+pP+RVcuX3ff3937qh7/5z7Xf3B6kQPQ3V/t0y2kFPnIVuFggypZkvlgQfag4iD9wQFQ5M23NZ1Dq6ROmb2ZagSgZ0cgrwO1cjkzfMNAxiIVQtZ0CpCWGxrjM6fCNA+STKtYNdeH2a6/AspKLnlIBPdTI0n1sDCySrWqYFBnJaSOmYtUFqj4ykRYqARx1a6KvYxvVVXfvyak5VOMMDp04gxd2H8T+46cRMsPTU80ab8AlP8bWNUO4edtG9Hdk0FPMSpapRPMngRilpDUrAE4nSGlLnn+bRrWwaDpPXm4w8nudQ0/mdXahIqal6UqIoxOzeOgXr2K2DjRc5q7q8APReRr2175JLBCV6CZxjxtdqMl6ZF3Fua0ebGEsJb+VbXBxYlNK60jOpTjqpbXfbEobvamyhE3Z5CIw2v4bZUTtckLEUjtpAuDdiNN36sg5CTatWYlPf/IWzEyexsyZGQwNLpfJSbt37ca6DeswPTsroDST83HtDdfJZKGuri6haE+eOCmjSj9x+014+ulfSDj/8P/H3psGyXGeZ4JPVmXWfXRVH9V3o7vRuAGCBHiLpClRljWWZMu27BjvzDrsH7bl3R87uxsxMd4I7/4Zyx6PbcneiY3Y3XDE7K5XvjS2JVIkrYOnAOG+gQYaQDf6Pqu77sp743m/rEaLOkjZXJGiqxUMQOjqqqwvsyuf73mfo79PHN621cTwyDCWl1exsrqGSrUiWuXP/NIvYnr6HkrlEjo7u5BIZ/E3f/sVrFWZYhBIKLaH8TsbKBUI5RS/5RxXgL8VicT1VWuuenrvw4ftQIAWpxy0llGekIjo2D06hI8++wzgNVCr1KSrfm11FUcfPIJnP/wYVtcaOHXqDDLJFIYGBnHq7BlcvnkNz/7ET2D34AgS0Rg2Slv4mxefl7akZx57EuXiFk6eOoVivYa+gX589NmPYH11HZO3pgQKHzh4QCLQrl++gEJ3J3p7unDt2jVslaroGxpBuWFiem4Jy6vriCWS+NhzH4HdrAOOieH+PPaM92NmegUnTp3H3iMPoGR7eOX0WSytriLKxifTEtNUBLoEpnJ1GMXBRF9o7MjVQvTje34k5PlJuAxd07h+tgBSuubHB3u+3tfV8ad/+pv/og1EP3B3w/Ybaq9AewXekxX4pwJR6kPjyYQwVi0g2jI5vR8YUaUdC0w+1LLSrCRAlGYlAlHWhMbgx3PQc/0I5wYF/BEAbY+Rgxu4RNM4TeQMF4dGuvD08YNIGS66OjKiGWRWIoNw6ASWJiowRkiZPMi+CO/mE0QGLUEcmDIOK6gEDcIqKewTrSGZSIbKL23WRZv55qUp2HpSRvSiubTryOguPvLEg9jdk0FPOopcKoaYhLeb9PoqM43kNxJb6qKNozayFZQvggNpawpc7y3GURqtVDWl5bjYKFVFp7pWt/HCq6exXLbRRAQOdYzBqFxNiL8bEkp2asDWKZyrGFnFwyn2VcLhpXnJRZzufsYsMYZJMBQ1fRImGbQ83Vd/yvO1Xrc1ov7eh/E9fr/YQhX0w1ODapmIhX3s3bULzz3zJNaXl1DdKmF4oF/0iOyY56Vw9do1XL5yGfFkHM8+9xyyHRnpq+cix6NRCYIf7O/H4sKiarDSQrh37x4y6STGJyZkE8Txe3FzEysrq/iv/tW/wr17s9jc3EIm24FkOoPnX/4GFraaktuqqmdb6tbW22glAQStTdsGLyUgEVN/KzlAorW4G1DWpJ1gvJWhGaZ8g9W4tolCZwcePLQfDxzajyuXzmH/nr24PXVLOuhHdg3j0JEj0DRd1oN5orZp4uz585hbW8LHP/ZTcBumRDN19XTj9dOnsF7cwFOPPoHqVhknTn0b5UYTBw4dxLGjD+LqlWs4d+GSzA/27tuDj/7EU5i9exvZZEI2R6+//jqGhkeR7+mRIoW7swu4NjklYf8f/9hH5ffMblSRTUYxPFAgWJR6z0xXAbeXi3jl7AUsbmzK2N4zmxTAezHft0K2WTV0bBk6arruOyHfC9ueF2+4frbphPM20oavxzVfWq1UU5ttO/7YQM83Bjuzf/qF3/pEezT/ntyx2i/aXoH2CnzgVuDdAqLUvam6QaUTlNFgUJv4Xi7a9wKiihHdVECU7GMoAsdII5TtQ6x7VJg+xaURqCj2UCo9qYd1GhhM63hwtAfH9o+gpyOGVCIqoEoL6Ygx+N12JWBe8wmkHKlrdMkuCk9JYKL6uHmjpbbNturKtMEomkDewNcjaFwvV7FWNXFraQtfO30DZdeAE4oIUDa8BgqJED717OPojgPd6ZjckCOsluSYVbAHqyHp9GerkQHHVS7zwK6ucJ64daiRU3FFihcNi4OdHCrfd6lSw1bNwkbDxTfPXsWdpRLKThhWKCKlAi22TUHL+2BU4CbZ6OAlpWGIo1iuF3vsWRkZxDypPExgsNAtP1MsbghrSEc061VpNmtVjSr4ukMGEmTFbsO0lmzyO1zh98HbfdZWJRfQABUNa4hqwFBvAZ/+6Q8jGtJR3iyjUtrC1SuXMDExIZ3o1ydv4NKVK4hEY/jwcx9BrjOHufk5JGIxHJjYg9JWEXfv3pWe9Vwuh7m5eZw/fx5jo+M4ePAA1tc3sLi8LDrlzc1NfPrTn5Zrh73oBKenTp3F6YuXYUazcMIsWAiAqBLcquF6qwhAeD0lHVE65sBUJFrgYI4vuF1tBlr5u63sAFHYBoUVBKK8bnePDOGxhx/E2PAAbt64gr27d0tX/dTUTWQ6MiJPuHDhEg4fPoLd42NYW1nFK6+8CkfX8NxHnkVpfRNmrYmBoSFcu3MbkzcncfTAIWxtFHHi299GsVrG0YcexDMfegbXrl7H6bPnZEN4/PhxPPTAYVw6dwad2TSy6RROnz6NSDSOY488iq7eAVy6egMvf+Mb8nv5qZ/+hEwUaDpMRHUkDR337tzEsx96FMmOTpyanMELJy5ibmMThuFDc5pIhfxah4G5zqh2Yawn+1o85s3kokbZcbRYqdkYWi7Vji9WzJ/ZaGq9dS8ScUBtMq9vmsxcf2yw+5sDPbk/+cKvt4Hoe/m53n7t9gq0V+ADtAIEoucuXnz8xRdf/v1/jFmpxYgSiO4EnjuB6A+fJfruLfBbgWg6qxhRcc0HGlECUUtPAeleJHt3w9WpD+M4W2U7irZSgKiPqG9idz6BR8Z7cXi8D+mIh0wmCT0WFxbTsxmVTWaUoIr92o645+3tTELmSNKRqzSVBHriMQ+MXcoYxYiZkDi0t2oNbNRs3Foq4ZWLd7FcddGkmUoD0oaLsc4EnnvkMAopHV3JCJIxQ9g75kCya15MTTI+53tQf1dMZKAtDBhjAZDSMc7XV2HfNNpEdf5/oFpvSv3nes3GjfkNnLg0hQ0ZzyutKMfm6j2pqKQWg0ew2NeVRyJGcO+i0WyKxq9mmuLiZtaouP/ZR894oBBw7PBBdOWyaDZrqNcbEp80v7SClY2i9IhTMiBAVGKslD61ZVuSgIDWi4sc4n5EUcsd3lJJKie5ki5QSkE9LV9/98gwfvLDT+Pu1C1cvXQRVqOORqOBkeFhPP7k43ItzM3PwzAiOHjkMC5euow7d25jfNcwnnnqSRQ3NvC1l/8BTz39lBiROF4+efIkHn3kcYzsGsHc3AJWVlZkLaq1mgBRAttYLI5cPo/5+SW89M3X0IwkZNPBddpez+060u8Eo9w0CBCVetSgw0Eiwsiu0zTHa1kVO9zfNASrI0ypiuFKRnQcO3oQjzx0BKViEcW1FewaGYLnulhcXEClUsbBg4fxlReeR6HQhycfP4pUKoIXX/42+oeHMDAwIFpQq9FEZ083wokYTpw4gUN7DyCbTmN1fQ0rG+uYnpnG4w8/KnFQm+WyRIpRwrC6tIQL589iqL8Phw8dlPiocrmCwsAANoolXLh8FTduTSERT+JjH/soPJs1og5iUQN2o47XvvESPv3xj2LPvv24MrOMv3/tDJaK6zDCJuIhp5GPR64NZJNfG+nOvpyL6ZMNb73R4XW4sVhFW666cTOs99m+/rN3lzZ/bWmzOlxuaJqLJItLYdmuP97f8+pAF13zn2zniL57H9PtZ2qvQHsF/jmvwCuvXOg4c/71J176h6/+vmVau3fGN7X0Zduj9iBHlEBpa4s5oqZULLZG89t5o0FQ+jbrtK1Tey9WmvIvBb3ovE5lVbPSlsQ3NaCxP10zYEfSCGX6EOvZBTsUD7IppddRbvCqCclFImRjX3caj+7uw6FdPYiHLGSyBKIJOIzusX1EyCQKu0fez4EXYnc8OSmyonRM64FlhODnO9lCCUAPs4XJR7PZxFalji3Tx931Or527jam12uSc0q4ldZd7O1N47lHDiFvOOjJJqR9iCCU7Cpv4gQlHGNyBRhWLxFD8tMtsKikC4rJVLFQyi2s8jEjIU+er9owpeqzWHdxa3ETr5y9ivWGBktPwBE3tsoHFei3HSivWNa94yPIJOKIGGEZYU/fm0WpXpf0Alcz4BA8uWRw+b49PHzkIPLZFKqVEkqlsgBRBryvbZZQtxyE2JUeBOrztRgsz5xMYmFDgLZ6d9tAc5sVVfpT5bxXWlgJxZfrI6hzhYPB3gKOPfQA7t25jambk0oi4PtIxOOYmNgj5qNEMgnb8bBVLuPWrdtYX1vDyHA/jh09hGqlghNvvomHjh9DRy6Pu3fu4vqNGzh69CGMjY+riK5qDaVyGcvLKzh27Biu3bguJQoErgS4r588haqrwQ60xS11J6+rFiiVPwWDq2pPldKlakvlHQXpB1KPSeWDsKK8jtUziPqE+lI+jo1Fno10IoY94yMY6O3GzJ3baFTL4mrP53NivCKLOzgwiBMnT4ocZ++eMeTzHbg1NYuBkWHUajVsrKzCNi3kOjvRP7oLt2/fxmChF525vDQrUWNLaUMu24Hurm4kUmm5fuqNBqbv3sX62qpobkdHRtBbKEiSBP+bnZvH3PyCgHeCdgJVyccNQvgZwH/hzCkc2rMbExN7sVpu4Pz1myiX15E2qn532rjXmUn+1Uhf75cO7x2f/Pijj1Y0uYDUl+/72qszr0bnbm+Obqxu/crNO7OfXCg295SdpN70Y5wm+OMDhdcHunJf+OPPfvJv34tPs/fLa7bNSu+XM9E+jvYKfABWgED07MVXn3zxpZd/3zLN8XcKRFuB9gyrTqSURrRlVLrf1qPYvfuGifdgwYTt+t5A1LXqElZNIOpEMjKaj3QNy2heZS4qk9FOIBqHicP9eTyxZwB7+rLIxnyk0gn4uiFJhGxsMXxdAJjK1nQFiDLoXMV2E4iqSknlNL/fviOvJ8fqwmCzj+tis1zFVtPHzKaFr5+/jamVMpxwXB6Xjfo4OJDDRx4+gI6QiUJHHAlpT1LAhEYZYcda5qSAHdyZYtQCYNuMosgRqIuje92GQbY2pKHetLBVtwSI3is28OKbZ7FW92GFkwFrFxQgCMgLdLmMzPId7B0dwshgHzoyKQkhn19cxNzyKraqTZgua1oVMOd66J6DfWND0gZV2dpEtVaFZkRQs32UG7YkClBOQWaXTFir+0a1IhE0E4gqd72EMgWxWwpptMxLCohK+eh2PFcgxiArGI+jr68bpc0itoobylQmQA2SDtHT0yvMZbNpY2VtHeVSBbZtoSOdQFc+DbNZx1ZxE7nOPIxIFJVKDZulLeTynejuKcDQDQFkZLw31ovo7Mxjo7gpQC/FQPp4AnNLyzA9X7Yy2+pQymQDOcJOICA+GylOUEBUhcMGbLC4klSWruh0FectyQ3bhQKSParc8jEjjI50UjSV6ytLAsJZscr4KW5umk1TjnF5ZUUkFtlsFol4AuVKGdl8XqKuKqWSbCyS6RQ6uruwVSohm0ghGU/IazZtSxhhmrpYhJFKp+X4yZTzsWSc+R7Y1Nbd1SW5oPV6DVslRmOZkk7AqK9crkOSOsj0t6xyq8tLSEdjIolgFutWuQTNKfl5o1gf6+14ebgr92dPHT32yvHjx+vf79PI9/3QucuvPPzNb136lVuL5U/MbmGw7MU0xyMQ7Xuzt6vjC1/47Ke+9B58mr1vXrINRN83p6J9IO0V+PFfgTfeeCN39uyFJ77yEhnRfwQQjRhIppICRFv60PcVEJW2RhXhTkY0nc0JkCltboJAlKycLUBUaUSNrpHvAqJkBxWb5EG3a3hguBsf2juMXZ1x9GQNZNIJAQyEncLWeWGEZdTMf1X8I3MTVdKmCngSZ3hw+5SxNFkryTx34LuW6BX5kzQJEfxNF028dmVGckWb1KzBQy4ewsGhPJ59aB/yuiVmpVhENdLwZq0HTCgrIwmmybRJmPx3hPjsdLu3NJcqEJxNS0ZgYmLlJ4HoRt3BSg34+1dOYrXmwg63xsffD4jaGC7ksH/3GHLZtOgxm7aN6flF3L23iIrpS8EApRwhVjT6NkZ6OyV6ik1TRIwUMDQRxlbdRt32lCZVXOCuGL2iOplUSLc6wZJacRXvzgYpoQMV5bUdWqoaifiP7GsnIFWMt+KKPWghT84F5QoMjOd6c009ohFx32vMjYcRicGVznsGuzvwrJq0QNF0ROaTIIksNOUETcoRVBKt6kiXLvWgRjSIC+MxSq2lrouuV0ke1G3/LWmiO0xHStqgHtTSivKvKq6JIe8SFi8eNTGHi4xk27TEhixBsQSjzFXgBkL9znDlWh300hAWVH5KqHwQN0UQydB5BvGrJim5wqV9iUH30lkfigTxZKqPXqLRgp56wcohVRygkhFoTmOofZCywHNCV38QfE9ToNlsKkhNBlyawlhFqn4veB2xCpfv3dBDSBl1p88o3jk82vsnDx0ce/6jT31q9u0+uVdXr6XeOHH5o2dvr/3X1xbLH19vhqOWA398uPfkQHf+83/0Gz/z12/3HB/k77eB6Af57LbfW3sFfsQrQCB6+ty5J7/64ku/Z/4QQJSjedZAcjSf+B5AVN33VZ7he8mIqkkso4xUKDqBKEfPNCt5ZETDASMaTUPL9sLo2rUDiKomGQVE1XuBVcHe7jQenxjE/oGcsJLdXVn4IdZtKiDKXmrxyAsjqLR5wtKx5UWaclQbjcAjGZ+qJiEBQS5jlNgnr6FhmihWTWw0PNxZreGVi3cws1aFE44K65gxfIz3ZvCR4/uRD1soZGPIpOJyDKINRRgh1jSyntHHd+e8BvzY/UtOhfoQJElcEgGyb0PXwyjXmlgvNwSI3lou47Wz17DRhMgYnJACEAQLSrcZgD6OTNn61N2BWEiScgQosINciySwsLqJms1aTDKiGljCE9M8HJ4YQUIwhY1sRw4rm1to+gaml9awXqoJcCVY4RjftRqI6qFtKUOUwJBRUaKLpQZVAVEad5REMoCpwpTzulCZsfziz0mkVRiw7AZ0Pi9rWuGLk5/nv15rwHU8AfnhkCGaVV5PLCYIM4vSa8pxUU5A+QCxFvNBmZOpR6IBwAokH4zW0jRhQg1uGnjcrBSltCNgtFvJDd/rY0FN2HnNhaU6lOCQf+c5JPgjNuX5b/VP8Zqky13mAy22fIeZi/IGapVly8R6UIMmHXUuyc6LRIdAX1qNdAGi8jtO8CjSEwUwA5pZri6+b+rHCeDJgPI3gdc6N67MYuU1pgC0qr1V1ZsKvNNcx42LjN5p+GOzFsGolEC4MNnuJOAzrGprAcTjMXYqwXbSPMsAACAASURBVHEaahOgeUiGqvXDvdrz/R3p3//tX//vLmsUbr+DrxMnTuT/+s3L/3phq/I7iyUr37B9TAwNfru/u/Pzf/Sbn/zLd/AUH9iHtIHoB/bUtt9YewV+9CvwxuXLudPffO2pr774wucs0xzz3kHF53doRNmqlFL1nqqnXI3jdwLRlnb0R//uAuPKDwFEI527YIWjAmCEK2y55gPdoe42MZjS8djuQTz94F5EnCqyqQhiyQR0NuYIsFAsI1lRpb+UtEcZz/M/GfeTi2NEkQvp4pbBMG+4ZG5pEPIcCZNfqzSxWnVxc6mMr5+dxGrFgh5Pys1f95roy0TwiaePYSgdRj4RQjoeQzSekJs4WSPp+SaobLnIt4096my0tKKt/6cG1Co9XRp7yArCR7luodx0sV538I0z1zG1VJS2JZPcZeB6V+dejb3lnEutoo0DuwaRT0UEXLOnnCPpfF8/zl6+KdmkPp33HK86FpIhH489sA/9nRnE6YROpjG/to6lrTqu35nFWqkGPRpXKQaOjUwigl1D/cgkE9JkRK1m0ybYJZtIdlTlj7ZYaKl7DfrtCT8ZWi/XrcgwVGZpNEogzyB4RwBmZ74D+/dMIJ1Ki2b1zp1pLC2twjDiaFqumN9Yzxr2LaTiIXTmszh06AgSiZTIEKZu30Fxa0vG9KbtSJ0n9aXsP+f42aThJgjwpwyCDC071MOUIOzgQVuSiu0/W/kE7HkPfu9ECkMGnpFdBL+6Ls/HqYBsckQ72spjVSP9Vm+8bBiDcyjPwhpVabtSIJzXhmyoSAXLpoLXiGJJZQPDMTmBo+hB1O8er0P+qGPzZ7iZU8fqemQs+X2Cbr5PJTpgTBdrQPneuSGScyMAmW9W6Zh5fRFQcx2UupfgledOoC/0ECcAjCwTIOrnYs3asX79LxJR9w//l9/47cl3+jnEEf1v/e7/9stV0/qPM8VqodH0MDE8eKqvp/uP20D0na5i+3HtFWivQHsF3mYFuOs/c+bMU19+4aufsyxr9IcGohzNp1PbQHTny7UY0fcDECUzSUaUI1NSXt+bEe1HpJOj+ZgAGeHOtpkaNdbUPRN53ZXx/EeOH0LCq2N5/q44vAXw0K3O/nreZMlISaaoYkWZWemwF1z0kJpoDqXD3IgKgyW6UuZaMs/RtdHR3YtIthvrzRAu3V3GG5fvCDMYMjjm9AG7gXw8jJ/60EPYV0hCa2yhvLkhDThk7Aj6uPZhYTgVAJCbOV8jAArf2XoZ+MqDCTZBA2OlOHLN5HsQy3ZhtWrjhdfPYqlsoebpog+l812B2gAWCGigrlIxqodGB7FroBu5dFKOodpooOmHcObSDUkEoGGJh8Wa0Ihn4cBIL4Z788im4mK0avoartyexcxKEZWGLVmiAiYlK9VFX08nhvp7Ax1jCIsra7i3sIytal0c+aq8tNUpdN9tL6NmsmkuR/Ec7ZLBdCWulNpIjne7O3NS10lQvrK8jN5CL0zTwdzCEjaKZdmwGNGk0pC6TXRlY3jo6GEsLCyiaTliViJzd/3GpJxnW0bOqq2Lx8RrshW/pOo5g+pTnrf76VTBpkgZk1RBQkBWEnR6ZChVEoOKBVNSD4lTE9CoAKba/qgfVlWvSktKINka/vN9Cn+/o2ZVGZ+C32zZmKlILvnxIL+UelGlS1U1rfwiE8xrj01TfA2yyxK877oCRHWO4rkZEwCpShQE8IZUJBV1oFJ0IE5/XsfqOOU98Ws7Vk2x+AJcfQeey+tfXcua5/g5o1F7fDTyxYSB//jbv/4/3Pphbgqf/fd/+st12/ujmY1qgfKUieGhb/d25T//R7/5s21G9IdZyPZj2yvQXoH2Cny/FSAQPXXu3NMvPP/C50zTJBCNyo0pAC47Q+lV+41iPFuueT3QiMr4bUerUgt8thpf3osz0Lp3ChgLgGg62yGjz+8GohloNCt17oJJs1JrhNnS1AVSA92zkPAa2N2dxkcePozhjiiuXzyNqZvXUdwqytjZo/aP43dPU6PfljJQgKinxsQCUnnT1QXIEYjSKU+dIZnBeCyCh594GoWxg5gvWThx5Q6uTK8gnMwISyVsJR8X9vDQniE8+8AYUC9i6sY1TN26jVq9HrBYgS4wAKFyeyaQaDGkAmhajUNBz+g2Dwcx4QyNjGL/kWPI9Q5hZrWMr75xFmU7BDMUg7sdL7TtUw8YUeIfAlELu3pymBjuExMMGbNa08RW3cTkzCI2Gy4kq5HFir6HiGdid18OPZkYUvGodLu7IQMXpu5hYaOMhuUqjavUmwbtUhEdPV05DI8MYWRkRCoyz126itmFFZVbQD1k8H65bi11pDIq8Rzs0JEGsVAcA9NFToC7d/cYtjbWpG99dHQUId3A3MIy5hZWxKTmaYYwgxHNQX9nGk89+Ri+feo06k0To2O7ZSR/5uw5NB02ZxHjBRpRXZ13YRYJGrlxEL1wOGAxW0g00KQq9LVdtCBgNMgRJXMr8VuihyZoU01dfB87WUuiR4Jvn4CwlRoQbDyE2NzBmHNMz+OjvrWlrpW0gpCqRCWglLYste0K4s60QGbCn1XZuGRQFWuqZCjyN491pup5VboBDXLKyU8sSn0u/6NRidIJmrvUl5IztGQJBKvK4KdkARrlGtyg6MFvnWshG67VPrQ79qV8WvsP/+ZX/s31nU75H/S55Pt++L/93H/65XLD+oO5rVqhbroYHxo8OdjT/cd/0NaIvhcf6e3XbK9AewU+iCvw9a9/vfPa5OTTX/nK879rkhH1/B8OiAbNSqz43Ml8vtdAdDuTRdgcAqKWWentgWgzHA10oWSNgkD7gPPTPRuhRkmC5D/0wB48tn8UC7ev48ypN3Fr6iaqzQZc9qVTn+mzZYkAi7dPleXohlSuqNw4BQRFYJO1cz0YIR+65soIe3BgAB/+qU8g1TeOKzOreP3CpLQZxbIdku/JUaWExTsmOmM+fum5R9AZB25P3sDpU6cxPT0tR0ymjKCTo2YZlQfh5kouoLR5isds3eQV2FGkpi9avocfewJHjj+OcDKHCzfv4dVz1+FGUnCYt7qdIUpwS3OJGtdKFSdBlWehkInjyN4xZJIx1GpVNCwbpaaN23Mr2GxyTaJqDO04iGs2Do4UkI0AkTCQ7+5B3fUxOb+GudVNVJuKXaNjntFSNFPl00npJu/oyKAz34W6aePG1F0srRUFhN633QRFTYGdSUAho48iEcFfBF3SNE4zDXlUz0ZfdxcmxnbBMeuoVsrilifDObuwjPnlNXh6BJZHwxPD8F3051N44tHjmLpzV/Shuc5uefzlq9fRsBz5N1lh0ZCGtoEoR+hSoUAmUCK0FFuuhB1Kq6zO0f1c1O3v8nusluVVF2Srcn3IakYjutTv8sRQCmDZjEIi/UzwHWTKSrUsgZwCgDyHCgC+BYiKgFZdOcy/5Wup+ljF1IpulOB3mz7l0SsTHq8o0eBSLhBizi3H8PydYNNXIKEIUgFkSB9crwInqbvmpIFnhWwymexgNC9u/yB6S5hgzYMha6uBqgmC4XSo3HxowHt9qDf9uacO7z59/Pgnv69jfudn/Msvv9zz0sWb/3qxWPnt5ZqTNy34Y0MDJ/q6uz7/h7/5s3/zQbwfvNP31NaIvtOVaj+uvQLtFXjbFfj6qVOdV06deuaFF7767/8xQJRd88wRZcTLtrtXtQkKACTr8V6ZlbZv3OKQ9hAxdAgjGgoYUfO+a95mfFOHGs2/FYiSPRLAwqB5OHCqm4i6VRwY7Mann30Mcb+JySvncf78GUzPz8IWpodAlHmiARClC1lzt4GoClHnzdWQXnm5VbNpKRJCf28Pjh07jn0PHMdSzcdrF27i7OQMvGgHjHhKYpUEiGqA06zD3lzCLz33MI7uGYbVqOLy5Ss4c+YMNtbXEY/SvEGAoxzgqljzPkxX8oMWR6hAjtJ3ejKqntizB4+SmR0ew9x6Bd88dQnXZtcQzXbDNwhESUsSZtwHosJYCcgjELUx0tWBRx44gGwqhmq1IlFQy1tVXLszK0AURkKMP5ptIRFy8dCeYTFeEeyEDAM1x8dssYbpxXWUaw01+vVcOM0KYoaG/XvGsGtoEGazgdWVdSwur6DSsGB6THElpGQ1aBBXJGwqR+CusGy8FggKyVLShMQIKYbaRwieXAudmRQmdo2gp7ND3iMH6qznvDu3gOViCQ5Bkh5T4MxpSqnAo8ceUA1Hui7j+aWVNdydmVUyAcpuZYRO9lI1IhGEdkgMUlxG6+VqRbIyHZqdAv3lfda65aJX0wmllwzBYaZviH+n5MOB5jrIZlLoL/Qgk04L9C5Vq1gtbkq/vcmKLdFhkr1XWmHRb1KaEFTDRmNR0bCWKlWYtIxLPqlaP24Sujs7kIjFJey/uLmFQk+PMPFb5QosSjro/CcL7HlIJBNiJJKMWx9IZ1Ko1erYqlRQa9qwg5IGxpbxjMX1kEqO8FxEozHEmTUaMrBZqaNYroLtaDKi9xzJzpXYMs+G5zgodHcLWN0sN6SGNIaSO5JYm98/XPj8ofGRv//Jn/zMzNuxoteuXYtcnLz45PnbS796e7n0mU0rHLOckD822N8Gotuf9G97e2k/oL0C7RVor8Dbr8D3AqJKNxagydaIXsgzBVLIGqnRfFPASiwRRzzOZiXVod56nNK+ceTWGs21jkfF4ciYbUcIzc6j3Tk6pp6x5XrmY0jMfMe/BdtzYf6C793X0N2PFVIa0ayM+jiad60m095h0XAT5Iga3SNqNC+Oa8WIKrMPDUSEjR5cswyztIqk38Cv/fxPY/dAHm59C5cunMW3TpzAZqWmskJ9gtFgNC+gh25u5RwWmYMYZdggSBe8DsdqIptJ4/jxh/CTH/s4ql4Y37pyG6+du4a59SryA6OwOdKXDFK1Wq5torI8i0d2d+Mjjx/F6PCANPu88fprOH/unGg8Ca7CZFtF3kcnv/rhnWvE96mGpq0sUyCT6cDP/sIvom9kFFVHw5mrU3j5zTNoagmkuvrhhaMCru4DUWVWarF3BHdMK3hwzy5kY2FkElEkE3EJx3/zzAUJbHfCKVi+IWYWMsIxGc134Oi+MTErXb1+HenOXkyvlrBUrKJuK/OUYzaRjhmIhFwUunISDUUQlU5lUanXcW9hBRvlGlxJPFBgkxsJGf1K/SrHyjwfITRNW6J/6Lhn+QHbenSCPM9Gb1cnjuzfi+H+HhhhMpM+7kzP4OrNKayVa2h4TEtgYLwmjv/+fBofeuy4ZJHSKEZYNzO7gDdPnka5YSESj4uphuN3tmeZ9TqGBvqwd+8e6aWvVGtYWV/H9ckpeBGlVRZeMaj0VK1IBKH3I53IZHKsHxVK04Fnm0hFojj6wCEcObhXZB7UjNqui2s3b+Pq5E2sbmzBYkyUgFH1+86zH4vqAsAJNtmSND6xG+cuX8XS8hpc5pUGmwCuxxOPHMfQQC/WVldw/sIF7N9/ECsr67g1PSMtWDQLsWCAnxMH9+3BoQP7kO/IoFGrYnh4WN7nyVNncGt6VjZjNHBR8xs3gJHeAoZ6e5CMGpKz2lXoxUaljovXbuLS5BRMXxPXPXXFI/0FjA30Ih0Jy2bkwKEjiMYzuHFrBmfOnEV1/S4K0TXn4EjPt/oL+S88efzZFw4ePGj9oE/HCzdO7vrq19/8tTvLlX85W/LGG15Mc12fOaInejtzn//D/+bn24zo299e2o9or0B7Bdor8PYrcH80/9XfbVqmjOYFWARAlLFEnL0p00AQyQQoIGqZwsbEYhG5idIgo4pKWoMb/p0gjuYC9fPbCIgiSQExO8SK3+dwt8fIO77/g/5NfU+ZMRTDp/6FOZrZbFpGjgSi1D/6YR0movCiGejZXkQ6B0X76LAXnjddFe6p3OB0PNMEYddRK63Cqqzh6N4hPPfEQxjuSqO+uYEbV67i5JvfRq3KOB1d9IfiTNdcmYZ6Pv+dQEgZUwjepZHJ8ZHLd+HQ4aN4+LEnkevpw5Xb9/C1k2dxe2kNiKeRyHbBD0cCQ0tYdKZ2s4H6xhKyWg2PP7gPx48eljH18vwcvvXGq5iemhLWlJFCAsmEqSYnF9i0yYIJWOPIk/mLimHr6S7g4UefwKGHHoZjRHHx5jReP3sZN2eXkS0MIxzPwA+rcH5+tYDxfSMNR7YEzC72DxXw0P4JdHWkxARERvT67RncnF1CxWYRakTGxVG2ODkNDHUm0JnUxbBFkBhOZLBW97BeaaJpByYZgknXQjquY9/4KEYGB4TFbdJtHonixtQ07i0uy+Ml+YAqRt8TecCuoQEJ2F9Z4Xh9GWsbm6CpW9f5fphhqSo/mXrAYP18OiFs7rGjR8RRPzk1hWs3plAxHVi8TiKsd6W5yEYy7CGbiGB8eBC7J8ZguS4mb03jyuRt2eAwYUBijjQfBl/DbWJ0uA+D/X2SMyqMZbWJ5fWyNGjx3JDF5jqqDQSvZW5yGJNEAEkmU0kvRAvKd+C5yCYT+JlPfByLc1OYvXsLTrOBoaFhHHnoOP7+H76BubVNmLb42mHoOjpzGTz3zKPIxGOAZUEPeQJga6aNF199HbPLG3A16sDDIgN48pEH0JNLwmlWhX0d6OuVTNWZuSVcvjWN+bViUCZAx76NDz/5MHo7M/AdUzrkb9++i8GRUdy+N48rU3dRrNZFr8sorkw0gmMH9+Pg2C64jQrsRhmFvj5UHQ+nr07i5KVrMMMxaeTia+8Z7se+oQJyESCXSeP2whr0eAZhI4GV1RVcOncCmXDF706H6sN9+a8f2DX0xWceOfK1oaGDxbd+5Lzyyit6cmio7+SJV3/j+szCp+aK1p5NJxm1EUfIavgTAz1vDBTyX/gPv/lz/+XtP10/uI9oj+Y/uOe2/c7aK/AjX4GWWekrz7/I+KZRz1dAdNtxIhV6iuXczofkmK9UAiv1+G8RZokmYoiQURLcSpBFU6ti/cQNvP3VupnuBKz3v9tiev7pC6EG0IGCTJ6OjCgZR96wS1u8EZsC7CyNjGhagGi0cwBmOCEsF/Mq5T0QiJLdCXIo6co1myU0Kmsw3CoeO7IXTz54AIO5DMqra7h17Qbu3rmH1dUN1BqmaELDTFwH9XmNIARHhacT/DDiprtnAHv3HsLEvsPIdhUwu1bEyfNXcPnuDEq2h1g2j2i6gxZ7AdZhZm9SL9dsolnegFdZxmB3GscfOIijhw4inYhi9u4Upm5cxeydKZTWV8UERVZQwr4lL5PGk5AwdHRzG5GItPr0FfpwYP8hHHrgIbiROG7MzOHU5UlcnZ5HxdbQMzgGELRRHyrB8jv3E4o1lJG/aHMdFNIxjA/0YLDQhXjUwGapghu3A/MR2ehwTGkUPQtR38KhsT4kw65UsCaSGVRMF1XXELMSK08FVNIw41kS37R71zC6chnZXJiWK73kd2bmMbe0iqbjqogsOrY9WwxOuXRCsagdWWTzXZhfWsX07CI2S1UZV5M55FeEuk9dQ2c2iWNHDoIQcnWFJqV5rBVLML2Q1JvazDWlBch3kY6EMDZYwKGJUTi2icWlJWFn18oNqUNtOipzkyN0Gt9CZhnD/Z0YH9slLnK+v6ViBdOLa3BCcVlfpigwfUDVe9KUxB1hEOov/Dp1nUE2aTA6z8Ri+PDTjyObCqG0vgS3UUdnNo9Urgt/+dLXUGzYsD3mcSrJCdfkw089Cr9RQXl9RRqxGEOV7MjjpTe/LWvvhRKwHZVLevzwHgz35bC5PI/1pTlMjI/j+LGHcfnmHZy8OInZtS2EItSNAzocPP3IEaQjwMbyPFzTxGapjEeffAbzq0VcmbqD9XJVgCUXJ6GHMdLThfGBAnqySXSlI/Iu7y2v4NrMPKaZP0tQHI4g5LoY6+/GQ3tHsX+wR1j1V06egxuOI5XNS6vVhQtnYPhNZGIucsnQckcifKY7m3j5+L6xN5bDxVu/+uyvNlnv+Wdf/nKqVm6MLW8Uf2q1XPyl9Zq5d9OMJGp+Fr4WgVYv+RMDna/2d3f8yR/+1i+0u+b/6R/S7Wdor0B7BdorALx04kT++pkzT73wwsufM8mI+r6gSRmvCz8UaAa/DxBtZRWyqi8Wj8njqesSv0XQoKJC27na97WJ33/tOXZ8t86M2re3YDCBaIcAUTK6RQGiCEe3gWg4U0CkcwCOkRJ9oaqSDIm+VG6ojCqS3usmHLsKq76F+uYyejNxPHxgHA/uHUN/LgvfamJ+5h7uzcxhZW0N5WoVzWYDJjWpsIQZ1Q0dRiyGTCaHQncfhofH0D80ikg8g4XVLZy+fA2T9+axXm/CjyUQy+YQoWOeQMQjo8YaUbKzFpxGBfWNOcQ0E8O9PTi4fw8O7ZtARyKGzbUlLN6bxsLsDDZWl2QUzPGlTVMK35uuy1iaGZddPQUUevswNDiC/v4hhGNJTM7M4cy1SdyaWxKHeziZRa67Hy5UH71qOFIudvkKJIzcjKi0AgedyQhGervQ1ZFGzNAlS3NqZgFLm1U0/Agcds4zr5IFqL6NRw/vRlc6KlKCbDYvPfOLW03cmV+RpilKRyQ43zUFWPZ355GIGqKJJYO4a3w3Flc2sEym0/MVy2uE4dlNqSwleO3rymPXyAg6C32YW1rB5K27WFxZlzgmaSTSCPl8ZJMxjA0P4PiRg1hZWsDG2gpW19ak977SdOEbcZ5R0X6ywKArFccjDx7EcCGPzY1VLC4tY3F1A8tbNTTBgljFPnNfEtUcJEImhgp5DPQVpL++bnliyro2NSPSB8nnJBBlb5dMFoLWK66/Uv/C06jfFJ5Vrm2y3rFQGGOD3ZgY7UU6pgtgc0wHxUoDJ67fRNWlEtOQmFjWcabjBoZ7u+DUNlHbXBHQ3t3ViXxfH65Mz6NYd+ASiNo0MQGDXWkM9+VRLy5j+d408rkOPPHEhzC3UsSVOwuS+8rNCjW1Omzs7u9EPGSjtLaCaqmISDSOBx95AksbZdyenUfVcqBJ5JiKO0sYYeSSUfR2JDHck4VjN7G8uo7F4haKTQ/NoEiBJ7c7m8K+kT7sGy7ANWs4d/GKaKnjqRxKNRPTMzNwHLaVuUgYjpswnM1UTLuVjhun6g3vgh8Kl+CwyUrL+VrocNMyn6k0G/uafijVRBL8j0tvWGV/90DnN/u7Ov7kj37r57/8bn1K/Tg+T5sR/XE8a+1jbq/A+3QF3njjcu7MhTc+9MILL7BZaYxA9K0VnS0H/LZuNGBETdMU5yt1oMlkUnq4W3FNOwO236u3rnR1LRBMRlRXjGhIAVHLasIPx2BrEVXxmekRRpRjetWBTu0fW5CUU9fX4irz0LfgunXY9RLMShF+vSKs36GxIRw7uFsyM3XfRXmrhPX1daytrWOzWES1VoYeZsh4SLSCqWwO+e4CBnuHkEhm0TBdzC6u4srkHVy9dRcl24VrRGGks+KWD0eTgeuaLBnHs5z40xrcRH19Hm6zJGCuJ9+Bwwf24vC+PcLmMRapXFzD4vw9bK6vo1GvyhiYICFs0JCSRKYjK+PP7kIfYrEUKtUm7swu4vz1G7i7uIKS5UKLpRDLdCKe7hBtKKUHUuUoxisF+UW+EdRkSiYmXAz1dGLXQC88q4FmtYqOfBeqpoMbd+dQMn2pWKXbWjSimotD4/0YLnQim6TOMopitYHbC+u4s7gmwIJAUfIurYYwham4IdFX9VoNkWgCI6NjWNuqYG2zLECUoJ2RQ2xhSkZ0Aa6DfT2Ist3H9bGyXhTgShMMrTIcMcu7cW10ZdPYMzaMQj4rGl6abdizfnd2Hls8FiMB06eZLQCiyTiOHdqDWNhH1NBkneeW1nDr3gLqXhSeEVMKYc9BwvDRn0tguK9b4CmvtaYDLBcrmJqZg6YzvYHqkFaBLCUVKhqMGxLR4qpmBNU6RIOc5Nf6iPgK6OZSOgYKncgkkvAcTWWyzi1iq+kKEIXH2lIX8UgYXrMCwzMRCzlIxSPo6e6GFo1ieq2Ikgk4iMFxqXtmA5aJjqQuUgq3UUU8GsXuiX0oNWzMrpawWjaVCY8B/b6FmN9AFLZUuBJosjFrdOIAZpfXMTO/CItG/niSvUui/STy02neC7sYyCfRmUkKKOc5XdwowwonYXEdGHwcCaEjoaMjHkJMc1Atb2FwYAhaNIW51RIWVoqgCoFWq0iYaQu2b8C0o5qzGYnoi2EtXPF8zbM8LWV7of6m7XbbHnRP0zUnFIVD1t62Effq/kR/1z8Mdnf8r3/w2Z97/r36XHs/vG4biL4fzkL7GNor8AFZAVZ8njx36cmXXnzh9yzTGn/HQDTQiEqAthZCLBpFLB6XuB/VwqL0pNsxTir9+ke6atK5ombEcsMmEO3IpHYAUY7mYzCD0Xwo3Y1ofhCIZ9EUxzUPOSSjS0dMKYawgDJm90w0Klswy1uAWUPIriMd0TBc6MDhfWOYGB1Cdz6LqMHQbl9qNgl8QyEPjutIJE00kYQeiaNRbWJ1fRO378zixq27mF1aFXBmkvlLpBDNdCCSTAE6tZQ0gKuCUMkiZRwOXDTLa6htrcKzGzJSjhkhjA3149iRQ5KFyQxP/pvVqAtooWtbNJxhXXIuWalIp3PDtLG8UsTN2/cweWdG6jUtxusYMYRiKURTWUR5LBqrTBXJrcLSlZuackyOUbfD2eFi/+5RdCQTWJ6bwfrqCnaNjmNg1wROnr+Ela0GYMTk9V27gZShIW0QvOZF57ixuSk6zK2mj41qE3UC4pAuRh+CULqsqX+lnpQZpfFECn2Dw1jfqmC1uCVubxpyeFxk+bo6MugvdIlxanV5WaKeqk0TDCu3acYxInDZFyl8o4dULIp8JoVo2Ed/Txdi8SgWFhYEPNkETX4YDYcSi4g47VNhTdhft1HGyFC/uPIZ83Rnbgl1PwqP4JIZno6NWNjFaF8O4yODqGxtoFSuoFw3sVWzpMmKMoFgt8HOIcl/pSZX9M88OqkuVfpjrnlUj8Cnu90igAsjFnIB7tBevwAAIABJREFUq4rObAq7hkcwNjqBjt5+/D9ffgGLxbKw2mT5xVAno38bKcNHbz6D8V2DGN21C6VaA984dRZzayU4ohE14DsOErqDmGYhHQ0LSB8ZHMS+Awdw7eZdXJicxsJaWWLMpNnLs6A7NWFEc6kEBnoLGBwcRt/wOC7RfHTtJsqNpoDRSDylgKjnCNvdmYpirDePveO7EInGcPPuPZy9MomaF5VKXZqwdMo03AYMt46+zgQGu3M4dOgw6k4Ypy7dwpWpWeiJrKo2dUyEfAtGyIauWbKh4QRHYrXI8AetalKBKqm+7LLXZJMUNiv+aG/u+b6ejv/0hc/+wss/0g+z99mL/Wg/yd9nb759OO0VaK/Au7sCbwWi/g9iRAP2i0ewFWhEyWSp6r6QtCuRFW2BUY7tt6ObWqP9tzl86uferS+ZEos5RwGL7wSim7AsmpWiqqYylkE4W4Ce7YeWyKroHymLoYZONb04IdYlstVIA4WHnmWisrkOu1kW9zacBuxmDamoLi7r/kInBvt7MdDfK3pEskOar25sBH2MMlpcXMLq6jpm55awtr6JpumKbrVJpko3EM12IJLKIBSNydiZRho2zEjHDIGTSyDmwqqXxNRhNqrwHN5ofXF+cyw71F8QUDTQ24O+QkFAHNk3FcfDZh4f1VoDswvzmJ1fxMLSGlaLZVTZYkTnNqNy9Aj0eArJjhxisaSM11UzUeDeDhgnqfeUZw2uC9/ByEAvJkYYLVVDrVJGobcfW5WGuJ+36nyNuABijSHyTgPjA93YM9KPdILRQTUkOvK4emde2pJqDYL5kJIC2HUk4wbGdw1jZGgAEV1HrVoXcMl4Jeo4iSkZ4M4LgYwoQRkjmejIJ+MXikSFEV1YXkGpUkdIZ8uVAidMHBjsK2DP+ChWF+5hYmxUzEobm0Xcm12QDYPlhaHFEkpa4DJHtAOPH3sAC9O3UOjuAiUrKxubuHh9CptNVxhPSaWAi4jGUX4UB/eMih5Tj0SE8aN+dnmtyETTgPXkhajSAoQJFSMeOVSeR8qGNdSqZcSMCKI0N7k+DA3o7kjh8eMPYKDQhXQiIRrU1a0S/uLFlwXU2y5lHryWfJj1Ko4dPoAj+8fR25lFTFfmwruzc/jm6XMiLQgZKYQJRm0bScPC7pFe7B0dwnB/AflMRtIKLlyZxNlrU1jZqkGPJSUn1Xea6OmI4cDuEewZHUY6mUBPdy9WN0s4ff4Krt2aRqlhCTvNc2toGgZ7OnFwfAQTI/3oiFM6Ysjjz129idPXbqHi6ognMwJYNbuB4c40nji6F4NdSfTm0+LAv7uwhjPXZ3Dx1jw8Iw3NiCmDIrXIEf5oFWHmoPH3W65bZQDzPcausXqU9bWM3PKlXKG2sejv6s3/3+P93f/7H3z257/1bn1O/Tg+z7v4Mf3j+Pbbx9xegfYKvJsr8I8FojQrcTQvAdwEHrwR67oAUWYPUgMpfdPb4dbv7KhbDS7v7NE/+FEt97xoXYPAbWYrqtE8gagtgeSmFgUSeegdfQiluuHG0nB8utnVaD8klYNCRUrwuk9MIFEznCCa2NpaQ7NRAXyyLFIrKPmWUR1IJyLi1I5E2KJDCBGRbnKui+2YsoYb61sSNC59NT6tHRq0SAxGIiUgNByLi4OfKQC8KaqBuBK/kgwUSOJbaNYrqFdLsMUlTwaQVaEW4kYYqUQEqUQcKconAhEugSiPiMpDsrSVWh2Vah0N01HvnxCFrJxuCCMbJzObSAl7xBs9Y7BaPeMqLIHQSLhwYVtpzmI2alIPY3xkCD35rKxnrd7AyvomltdLqDPCSdNF+kBAnYzqODg2iHiYVZGaaFbJgt2ZX5V6TwI+AiRD1xBybcnOPLhvN0ZHhmA2mgKomd95d3YBi8ur4rpncgGvTbimsNSDvT1ibuK1SuCdzGSxsLyKm1N3oRsxiSgiu8r3MtTXh/FdQ6K1pSu/I5uW/MpFbh4WloUx0+iaF42rj8HuTjz5yEM4e+INpBIx9A30CzA+d/m6XGemas+UHFhdcxCyqmIUGh7sx/iePdCjcXH8n7t4FaEQR/OB+YsnmrpYutZVd5JKhQj50MI+HIvq0yCz1vORMAwcf/AIHj22D1ajAbPelPSH67encOHODMpNR8bgBLu8msgs//RPfRQD3R1iAmPSAssHJm/fxvXZeZR54Ky+dXU4jQZ6u+L4mY8/KmxoaaMu4HJmdg4378zi3vIGSk0R5oq0gDFp+8cH8dixwxjq68bG6prIQa7emMLU9JyYs3gdRKNxNOt1kbU8dvQIHnvwMKIhF06dWaN1TC8s48a9BcxvVOBEUnJt8rnjIRePHBjFpz78MFbvzSGfiWFhaRk37y3hzkoZi5smLC0hLWDqi6FaDgxGqWkObNaC0gjG328tAp+olH4+kZ9w/T3KX3zDbdSHCvnfefzw3r/873/xIwvvxmfUj+tztIHoj+uZax93ewXehysgQPT0pSdf+gc1mofvxVRUU5C/KX/K3Eo55wPnDxlRAaJioFCMIdkMsqFscuGf0hYTjOPfKSB913xKQQNNC9huA9EsWR1gc2tLGm84KrXCcYTSPYjk+uHGcrB05jfSQMN3rRpkJPJIkSfq9s0n5pzc98SEVKowzqqhTDR8rGtC5+iYSrwQgQfXj+xKS+NHQlHZwWxWwEjPdkT+ZJwTGdBMvhPhWNB7H2Sa8sau5AbB1Dbosg+xPtQ2YTZqworajYY4n2n4EUDKeB9Cj0A2oZQSrHlkC5Iv0U18v1JEQAgmzTXM3wwhEktIoLhBDZ+wsh5CHAOLkY18WosXVeoLkWTI3J6RQw56smnsHRtBoSsvbnEC0em5Bcwvr4sjnlYceQ7fQTQEPHhgAoXOLBKxqOS+8rGXJ+9is9IQhz+vRwb0Uxca00PCiDKfUsxKCKFvcFA0nKzhtMQEQ00pNw02unNZ7NszJixnrVrF9clJxBJpkUbcnZmT+k5uQNj+w59hHNDwQK8AV4K9WNTA6to6pmdnUao2VOoCmWmCXQ3IpxJ46MhB2I2q5I4yZ3d1o4hrt+5KOoAlF5FUGImbPJdi1NOAbBCoGyZonVtcwczsIkJaJBjBk7hUvxm6y+2PbI9UKkSIshMCK5YHBDFa1NuGQ3j04Qexa6RXckUjgTN+s7KJ5187KRmolJu0sm5p9vrw008iE9fluJISyRbF/OoKXjt7DivFCnwtCs0zWFeEns4UnnniMLKJGOpllYXquDYuXpnC9TtzWCvV4JK5D4fRrFXwwIHdOLx3DNlUHM1aVcxwxa2S5ILemJ5D2XREr+wyrsv3cezQARzeMw63WUMmHkEkHsVqaUuinq7evoc6JwuhsDC/CV3DA7uH8ezDhzF35zaGBwtyXU8vrePirVncmluFpydlc8XEDCl18B2ENbaccdPlwuXvrfTVG4Abguao33E2NcG3fM2pWf2d2dfzHenf+7mfffxb/2Jiwnwffpz/yA6pDUR/ZEvdfqH2CnzwV4BA9Ntnrzzx4ktf+X0Bop4X4w34+3XNK3eEim8iEJV2kx1ueI6yDY6Uo1FEYzHJKPxhvlotL+pnWmmhb58a+t2PV8ep9HT3GVEyWnx/RQGiDjw9BjuSgpHrRyTfDzOcRoPROHpMpQbQNEHOULI3PYlyohaQwUXUyinQpaFmmqjWqzDNhgAwz2kiRtaL0U80dIk0IMImeQFTovFjv7i0LVJvqbq2ycYZ0biAvngqCZ995NJSJIXkCIWZXk5aTZU/SpiOoEcWWSqDDcFovVpWwezCorFa0ZH3IoBM8kvVOVYWDj6dynzlyL61bnTUMx82nkwqA48AaWJUQ0AAcx8VO6f+VKesdYtS4J2u+d5cWqKbyBDy2flabBta2dhC1aRphk51VXwAx8ToQC8Ge/l4msO8YNS+LAH1lsOz6cO2lPwgFtGRz6QF4DKSi8fZNzSE1fUiNjZLymQmMgYqBF2kElHRzJKBrJRLWFxakcdU601slWuiI+R7jBg08hC4A50dGZE2EFhytLu8tIyl1bXt1ibhTkUu4AkwHih0iw6VG55KtYLVdTr4t2jVERZPOt5dB5Gwh76uDuwZHZFUhWJxE8VSBVW2QjEvlWCLjnxuFqT7IQTdUyUJ/D1Uf3CsrOo9JYRfdNkqa3V4uB9Rhv6zKjWVwGChG5lcGn/z4tcFiNqOL27wsBaSWtmxkSFENGpNIVm0hd4Cmo6DV0+dxuL6JgOtoHm6WKJSCV1tFoywes99BQwM9OHG1Kw4/tk6xU1LSA/Lxmio0IXufBoRbsoAjI6OIt/VhcvXb+Hy5G2UuKllu5ZHjlaTIgEaxZgVm88k0N/XC0R03Jq5h/PXJlGxiBJ1RHQD/MDqoQ620CU6abZJ9Q0NyCbnEjNcp6ahRRJSaapx/C+Nb/ylsoRRlqYr7jB57ctjyLazspW/v5ano7GVTYSv7N899n91pTtf+rf/8kOLP8xn2gfxsW0g+kE8q+331F6B92gF7rvmnycjOgbfFyAqYOQtY/VWGxCBQEmalQhEFTBQbnneu2km+U5mVFpbWm1N0jvd+nrrx1mr8UeBu+Ao3gJIFUz63iB1J3ANgOwOeQDBhQTah4CNzS2Yruo5d6IZRLsGEckPoI44Gq4uphWBZj49s44YLoQd5X90KJORk4ViDicneRoato0q45HspjQeMUIn7PrwqadkK5MhBaEyChcgx5/lxJ8GKIJRhMQ4lMpkkEp3oEE9G+tFBdpyjcnYhCRuR9V1KhDB80RGmm09ZAtduwmLcVGNBuxGTUCoPFaVICnAR2YxCOhqNWltNyvRJGWwaSiKeCKu6lvl3KrXMKIx1JqWMKa8cSuwr/rQVd5ssAkgIPJsGPxPc1WzE98L+8jJNoe5soT5lACo6CGajsIu6yrZm64eK6+jJ2B6vpJLBA1eDHlXfed8HQXEpbJTN2Bz3fm4UBi2ZculFNGVNpPMqLQr0fJFyQO1sgKyqQv2xDgljWCuI/8xs5R1k4aAqoZatbAhZhnmlFKu4DgE+y4MZie5DmJkQ0PsV/fk+uB7tHwdIZqhRFetAB9lE3Ss0/HfbDbl2uC68FpgMgLX1WHWKy9aP4woNanCZAY5uZonHhvWvhrcYDCPideotEC5sG1TAHLC0NGZzUoqwuTcLDg5p7yCL2iEKTexJeGA54sblljEQGdXHkY8joXiBmoW35/e8kwhHGIDVQOG5ksIPRl/GpBo+lojmG5SEqGri8634TFxIADMnmUjnUphcHgXtspV0dDy3JKNlo0ZgbqjWPwogaJZR093J7K5HGrNJpbWNwM5h7r2CWz5+0jQSkMagSwTICKpNDbqDSyubwjINYyoVI7yRQydWlAawIQAlQ2ibFj5m8JNnuMj6nt+ImSVUrp9/vjBif9jcHzg67mfOLb5i2yk+Gf+1Qai/8wvgPbbb6/Au7kCp06d6jx5+vxPfPlv/+53Xc8dCYUomFTAhh/ydMWLvk6ZzxHmTcv3sUVG0bQkvknc10FNYMspL+Az6NHmz+8c1bceqwi0FnOphrn3wefOd/mDGNHvvxpiKN7h3BezEk1DGrC2URTdZc3RYBkpxLqGEescRM2PwaaTWKeOU7GhjMHxrIr8yRud4TtyA1ZQgAxaSCoHnbDSd5arDRm3uwRrNvWbBBW8zbuwfVtCJMmKyWhU02V9pU87lkA0FhcHNhutqIcUHWBrYxBIAxTEVq/fylwV48p21qsH37Xg2BbspgKlttWUmztjjOTnAyyvAL9KNCDA43GF4wnEUlnJFiXENBi+HrT2KBOSAp4EeQRxirFVDU3ShRCYqQiK6VKOEg/6jrB1PGZeM3wdhvkTItsBqyyyAQJ8AUTMomUclHodx2PBAHWyaowvXLf0orcqCzhu5XopdlaOh0wrQU1wDVBzKtIJ6ShXbVkSpSTPz4gukmy6aATVda8AlhyT5sE2TTGKUa7An6PLm6ycL2yu2iARGEf4fdeSBiL5Z6mLDcsYX+KkZNPmSsEAGUKy2NzUtAoYmApAkMz4IoIji2CayQV+CMlQAj6TAwKw7xDkhVT3u+44CpCRkefPahx3K602gVXIUSx8ja/J1+AGSAWBCfhzHdVXz/fL3E1uOjQ9jKZGoEbGV0fII5inYS7YWFAw7dqiFae5p0HQz4Y1gxMFpT8W4E8BBjcjsrnj54oK5+cmTG0smD/MnH7qhakxVueHZ5ssOWUPosmmiZDnljpr0VSTyeRmToVaSfEE48CYm0qQqWuwJWtVQ5hlEC6nGhp0GvD42cXjjkVhe47kCnOzGgmHYdYbiHq21dsRP/f4/l3/5+/8ysf+7N383P1xf642EP1xP4Pt42+vwPtoBb700kt9Ny9e+cTf/93f/c+2bfVomma04pcEUJCNcZz77ndpSvIFhJoW8zSpbwwqQVswcgeTyptZC5Dy7y3w2coq3bkUqnby3VkcxVUGOaJBwH6EvdVdXXK8NLJYvi8RL7aRQqZ/DLnBCfk7G3NkfE3ACUfyD0NeHfGQhVREQyoaQSJiiA6PTFjVNFGxHTRcDaYXRtPlv9NIAdimB5t5oLzptYAogZ1hiItZwEBYF8BAAKqHGTCvmDABUEEnfGtV1CA9yI0XYKfkBwRRMloX9pnHzsQCOpZt6SGn+YZZiJZFg9n9jYY8XiKcyBgZSvvJIHUeS8QQWQFZMoIixSJ69/Wu4pcizRloSnk0Qfi/rH+gx/NcU8bcZDgJ5Hj0NEeJKYjwQapeyZwR4BBwEJFQDqEavXi+CD4EZAZAU+Azgaoww8wKVQCbIEYkDiGytQpYC1NPeYRsHtTPSACSmH0CraXE9aifExMXN1eyuAT1jhin+CfPDY+JQJdrTnCsjokPVQBXSl2D8TgnATKKF8ZYF8aV4Fhgp8/RP8fjZF3VuVPyXzKenuS/OpqGZlhHkwysF0Lcj4LIXzZz3Kz41NjaAmgjBJKeAnx02ROMyuaClaUy8iZoDsGO6PCkb1YoZ2EAhVknGy2/f4rdJSvsUY5AkxyPmRsq6ifFnEiWWV0PMuqWjUUElu0ISCTjz40UN3Ti7pPrRwQpQVVpcL0KpCYUZoMbgSjLATzwf9wtUVoChwFeEtcvQJS6ZC3E1wjWPdAjC9PP8+aqzYdHpjhMM5w8m7DYomkmq6zxd0+XFApl+OLxqI2THKfnOv1dHad3D/X9vw/sHvrSrz57cPnd+WT6YDzLu/Qx/cFYjPa7aK9AewX+aSvwxS9+cejGrbs/93f/5Uv/U7Np5jXNDzObT0ZWjidMJm8oCiCStaCbWVdsHSNuCER5A5Cxr8x9FQu03bRz38gSoNDgqYJ/35ktKnVM/7T3s/OnFVhRx8lRZiQWQV9/nwC/ewuLqFkOTD8CP5FDfnAcucFxOHpS8iRl9O3biPgW4pqFTMxHXy6G0cEeDBX60JnJI2LoqDeqWCluYHZtFdNLq1jcqML0+BysN0zAdkOi9+PNlUngLkepbJySFlUlWVCgQgE0xU6qatLv+JL/S4AZMJpBiKcComqs3DKUicY34NcIAFWmJ8EDAYZiuvnndhUrjyFMQMwcxYDhIzPKY7KasJkIYNZkZE5GmKwfX4NATG7wBDGBNEPRWoqlJPnK8bQErwfspgJcIZF1UD/YYi5bGx6dGxfmZQbaY9XwpZzmBKst1lzlBhBEuQJeuZYCJXhdEuMJk6zAnUTyCKgNjk2AkwJz1GlwkyAy2wDkCskmUoEAWAvzqtZeAeOgOlbAcfD+go2P9MHTuCfPr84Jj0c2CiLHUECZZzuAwApMB5u57ccSlDNNgNmxyTTsRFoMdFE/Ao/p7FzXMGEgZ9kedLKOtTK0RhUht0moLxsfMo58cRqZCJAdZmZGDfiUcVCeIYw9NwAEpgqsKx0xj1RJQhy+TguIehKGJb/vZBN5roVRDc6rLVoTQ9bf4iaGsVy85mUDoKpyVR+XOq8K9Cudscq15XlQemweCx8rQF2QYqBL9tUmQ4F7xSOLrID8K98nvy8abEauEczz905DKJqAEc0gpCdVq5THNIWISsQIGFtDc32zUbIK3d2vDxR6/mpidPAb/+MnH5nV2uP47/44evc+qtvP1F6B9gr8c16B//xXfzV85+rNz/z13/zlv7Msu0MSioQWYSc5naTqJkFWSm7ygdaR9yB1T+ZNXGUcCsO0Q73Z0pgqM02g/wy+L7B2x+P//zgHAnWFeFKufyNqYGBwUNhI5iNWGhaccByxXK8A0VTPIOwQO9RpCHGge6aA0M5kGGP9ORw9MIrxoX50ZfNIRJIC3BzPQrlWwfz6Cm7M3MO12wu4t1xDuUFAl4Xtc+xHRonIk5goiOERNo9gIwj6V36abRa0tT731yUYxW//QysPQKECBVxbYLQFRBUzqr7UOVB4bafPPfiW2iUEBhh1TGQmfbOGenEVTqUIzaxCc5oq/DxgahUMUF+K5VZMpYzhBfRq8HV2satLQLBfAETZbU8gyh8SIGorxlFAUABmW+BSeDNhOdVr8Tk8jyNhZQQT0CcYUJUXEAgpYE4wqiQDCogrc50AS7m2maPKzQGZe8Xi8XlachQBKfy+HI96E/LcwgIr5rTFusrIWpb5fjqBytLluofVewt+hhsjPp5stXhk5HgDEC04k4NoA34sCa2zB1pnAYgkEfHZ8uPDC9HApDY2YUNDyGzA3ViBs7kKr1Gm01s2iK0qWLKrTE+wHAsexak6EZ9k4Qso5PLJhi1gsvlNTkJcrptBbQWrbjWEWS8r1wmNdtyEqrUX9a1N1t9HOAjtt7lJlQ2WgrSqaUttUILLUMksAtaYmzWaiPh5ws8VjuZFKcCUBgHxhNJKlywwviUv4fsU8QDH7vyOGvUTzLpsnSIrygzgRAbJfD+iqW7YnHN4uozoOfmQ0H3PcqNhp5yK6Rd7+7r/89hw/yv/9jPPzWuyg2l/7VyBd5EvaC9sewXaK/DPfQX+/M//fOT65NRn/vIvvvjvAD8b5t2+dbMP6bCoKwzGm0r/qUa592GleK4DFkyxRYo8bbm5+d3ABhOwVgGXpcLm1UPVaC7QQLb+lPv+P/bfguckG0amRYwpRhj9AwPQjQhm5uZRaZhANIVU1wA6+nYhnuuRFh+JnXJNRLw6OhMh7BnoxPEjEzh6eC+6O3II+yEBA2ocybGxi5pVw+LGBq5OzeDVU1cwu1JH00vBRlKG+3RLq9BsS9iXACYp8L4DhAQ4KAB1imFWEPE+uNwGltsQM3CGv4VFFRC6fcdQQFQxkwEwEpAWZB4EewU5xxxVMhmATHezgvLKHMziCvx6SbVICeNGcKASCWR9GUSuGzLCFjBDVO04woo51OyJuz9gSmX87UneLN+vEO4c/wozSQBERiyQHYhe0JOwdj6/QtIcoYckTsl2CLjU+ZV+e46Z9bCEw7euWwVGtW2JAjcmsmXSfNgyFg9LwgM3KMp0RC10GK5DraQjG5mWJpfPzzQBPpYJBgRJEoElnfaUQsg7VT9PIM7jCYURiUSVNlQAsWJN+X2WKtBYJL8TwUSA4CjCKlBOtGNphHsHofexsjKLiEcGTxODjStAlOZAtv7UYS/Pw1ydh13ZgO82ZHzeygkVjtB3YfPfElHRfhIMc18kwNJ1YNtUU/Lcqw57/n+a1nQ+nkCd74VTfx/qvAYaWMUcc4Juy7pwLfl4m0CVgNWltEcsekqbLOtCqQZ/f3Qxh5HWplyD57K1wWi1c3Gd2I7F5+JnDyUkHLEH+wJZd+pslW6Y/6kNAzfUoUgYvmHA4ig+kUW2bwyx/ABsLf7/tfdlMZJk13Un1tyzKitrX3rlzJBDSCRHQ9q0aEkjiaJhgB8EbAmCDRO0ZRgwYBj+1Qb6w6Y/9EEZNuQvUxQ11koC1JgSQYLmbpD0cDEXieohp3t6eqkts5ZcYzfOvRGZWdXd0yutIfVyMOiqrBcvIk68zDhx7r3n0klUAv60WbPpE5qND+Yr9tfe8ORjz7brc3/xb3/553YtfljM6xYEDBE1i8IgYBB4ZAh88IN/fObSpW/9o9/70O/9que5867nOlKkxC9/Uac0fMYbi+Z42ogShuzLiKiY5EUFEpDnDZbdgyZsVG9aUo06U00tNxBR6PLTOEVET5ycCkW3fc0S1mLAifeEQJOIqprGIpPllWVJN6B90DBO4Faa8BuLqC+toTq/hMRy4TgZrHCAmh3g4soc3vaGx/G2v/sUqmJMX0YmVRCWWMfw/IJwCMujSpXh2t4ePvbpz+H5b19Gp+9inDaQWHU20kYsSs8wb9dIUqKG4pNipPxUVSTMzbTzzlWF3jnVH6d0VMnNyVtDUQQm99HiTySZJE552FXpjz45aGg436f2W5KiLDcc4PD6ZQSdm8iGh0JM2f2I3Wn4kvC+ZUu70mq1okooCSfTNpg3GwRSoS3B7fxcWDRWqZZRr9WkaCWmkkaD/zRGxHSJkORSu1rxWEl45+oNuW5SHJUrjONghDC3ECO5EyILoFIuozE3L6SFNk9qscV83QBRGAgxUhKTCtGs1WriVMCcWOY+Z9J4AOD8QTAW4qihZFXmSKBphk8yTCIpqZYk3eNQ9iFEXKy5Uriug1q1pufKCvo4Qhprm9cwCjEeB1oUJIokx3tSUV4p1xANAyReFc7qFpz1c0j9JtyIOZc2MtcGLUUTK0aShCjFAZLtlxHsvoyot4c0HiCle4PwP62yJ55u2UN5voHMYZvRBFbMa5VhNB7puQix1o8cj6fSqKPcqMm2iBLY4gBBS60xxiSuorIrKaTS2Wg0UK6wUIlV+axKtzEKRkJqNZSfSW97FnKVfV9woSsDQ+y8VlwPDO+zJS79arkNrxfThXzfQ6VSku1krjxqEwQRglCbHTBVSIrYrAzVSgm1el1ayA5S5sY2UF+/iFJ7C6FDf14W4wEec2ujwaDhW19/+scufuDpn3ryT77+xBOD9xol9I73GUNEH9kt2EwhGdLAAAAgAElEQVRkEDAIfPQTH13/5vPffOfvf+jZ34zjeNlxHJc3UX7RUw1lBxR+0TMHUKqLIyohKZZXVqUCOKJaxGrmws8yl+9OZYZO8hFnES/q5E+PfVRXpcg/47GJygkL8/PzQjiOej2WIGkbQq+G6twS6vNtKcrI0gClZIDlmoOfeHwTb3/rG/DGJx+X6vAk4Q2Td2kHlVJZIpwkISwOiRGg2z/ENy5dwp9/5su4shPjOGRHF+al1RGLGjmEbVP5Y1U8iT4DikW4t1CIc/1TSN2sIjpFRs3wpwx9lojeUggmoo7IjpLLJ0VQImLr+3nh8USFlbxD2lZlESppiP2rLyDoXIc9OpTwfBr0pV+9KFG8kZcraC8tCQkZD9nmdCxFUiQbwyGV4dw3Na+aL5d8rKysoFLyxbJoPBrJmqLKJr+PleQWZJpEZWV5UZSw0TjCcBTIWgxoURWEEiImASGpJKmbb7XQWmgLURwM6JdJxSyRzktKdoomDCzIsbG41BbjfMLRO+4JUSTBGgfjSXGXhPWzTPxxW60W6g12WErR7/fl+pE8R0EozgRaja32Z2zxubi4iGajgX7/GIP+QI6FxzQOAoT8bOVOAxxfq7L95TKqlQqOOocYw4e9dgbuxgUkbgN25IkLA6i4kogyFzTldRoh3bmGcPcqot4usqSPUAggFy0LgagUu2gttlFfbEmFeDgcioE8/zYajQRH+XznDyrEsr28jEqzLtc7Gg751CV2ZOM4FCIqqqiE5x1UyxUsL/NBj4R+LHMyFWE4GqrDRqxV6glTMJBhnnZSbc21Hg0HGMtDQiZdxlj0RELK4i6SdxJRNi1oNZtivcQ1Q7LK9CGuiXFIY3pVuGn9xc5bHNuaX5B80O4owchtoLp2Af7iBkZWSR86aT8Vj7Plmvf8Y5uLH3znzz/zwZ95cmlglNBX/hY2RPRR3aXMPAYBgwC+8IUvND7/+c+/+VOf+V+/dePG9deOR+NKLkfJjblcrsgXvXhESgW8i8XlFcw1WxjHGQYJENBwR8wMbyNdFsVId/jb6S+0e+3AdC+XTggZw+jSftQRZYVkhgRlTNLAPENWiJdIRNuoNue10CUaoeGMcXahgr//hot4+1t/HOvtOQSs9LaoSFWAxBdlil1gHJu5jQFSe4x+PMLLnQP8wXOfwl+93Mf+wMM4oypTEyXZQiiFFeKrmpdtkIjkzZJuEX+nrpwTzVd/KELq+dsaQDyFpnSEEu1vqrrmyb2S1TeTKnEigq+27lKoVc0C7F25hLBzA/aIofk+kmCAJB4LSWCuILsura5voTE3h6PDQwz7fVXb0hSDQU8IAkkISQt1xVqtgosXzkuRS693JGSR5JhKJ68L23KKfVjudbrQmsfW1obMd3zcQ38wlrA4C57oEcrrSmJH1Y3epzRiJ1mkunbcOxalj3ORHIUkrrltD1XJUtnH5tYmmo2mkOBut5tXZmvYPBYlj0RT29lSYSPZajabopgeHBwI7CRaqvqRSIXasjUDFhYWsLa2Ki0w9/d2xS+ULx4Dz5V5lDzfIr+W9mJnNrfguT5u3txBHy6ctXPwtx4DvHk4AQ3l2VVIq8ETPk7ZKSppgOTGFQTblxH2d5FmQ4ThAMGYJF27cVX9Eja21tFYbOPo+Bj94yNkIdcjyeJIVNmAijQr38GWmz42zmyi1KhixAeKXg+2kO0E4yhEEEdCGHltWRQ135zDBlNfXBv9QV86VzGqQvWUiqWOjUQp55iVxUWsrazIZ4Fm/iSiDOGHcSRzk1TyYTiO1b92fWUVSwsLorr3DnIf4yzDKAxzIgqEko6Qig/q6uISlhaWMBgl2DkaIyo1Udt8DbzFDYxZdc8q+nCEtbnKdzfbzWff+PiFZzvvfMtLRgm9+7erIaJ3x8iMMAgYBO4Rge985zv+V77ylSeuXr3621deuvJ0r99riHVNngcqZum8kTmuGFTbnh9snjt/dWe341+9ub94ECQ1tshMGWaeqYAvipZyaWtaTX+CLp1wt9cjvs/e9K90mkpEtdiB4WAWhuSaoxbY2J7QwsyroMoCpOaccvB4iDknwIWlCn72qdfiHT/5RtTpmiM00YeFKqykrGYB4iIQA85QiGiABPujAB/88MfxrStH2O05GGVVZC4r6JlXyvC8mtGTJBc5j5o/ejILQY9/JoVhcrJTYjk9fz3X2ZdWFOew5neOvFtrTllntOhJBF+PgkTUS0PUEGD38l8j6NyAGxxLygLbLsbRGIGkZgCVelPMyZutFrr7XSEgJI2seev3eohZJEPFMFJj+Wajjte//nViJ3V40BWSQxzYcpUETkkLw7ORVHKvra3g/LkzEoZna1mGs6lkBgyFR1TaNJzPv9OPdXNzAwsLbSGoHE/ySXCCcTAhjCSCPCYS0YsXL2Bubk4IMYkocxdFoQ1IKENEJEajQNJQ5ppzWF9fx9xcU3qx73c6orbzWHn8eixU6JgSACwtLWFjfV26RO3ubOdtcbUQKAwjId/HvZ7aRdk2lhbb0nWIKQi7ex0cpy7stbMoCRFtKRG12KGJVyhBkioRLZOI3ryM8c3LiAa7sKwRgnCAAcP7USoh+LpfxvmLFzC/1Ean20H/6Eja1DJthR2g+BqNSeo0naFaq+H8xfPwqxX5++j4CI48YGToU5GU6xorvrCx0Grh7Nmzol72e8eiFvMhi8olyS2vER8eSO5JRNeWl7G+uiZqqhDRIBDLqSAmyVXsiSntz0hoz6xvYaW9JPs/7HblIYTzU5kdhYGQVv5LhbhWKWNrfQurS2s4PB5hu9NDWmujvvU43PY6huLr6tAbeOfCWvuPnjy/8Yf/8B//9PNPW5YuUvN6RQQMETULxCBgEHhkCDz//PPeYDB4zUG3+5/39zt/ZxxFDTFuySthmVPn0sGPrQltL7P8cm9+Zf1Ln/z8/57/zvcuXzwcJe3YKSMTX75X/noqWks+Uo+mV0Bi0uGH5uT0gZTqD7EwFyudxPYQkAyWqqg05lGp1aV6uGRFqGU9nG9X8HNvfh3e8banUHGS3GybnW0qcJKSWsVIx6IIqcXe2iEi20J3HOMDf/wxfOvFQ+wPXARZFYlTEtJBI3CpplC/oLxSXXEraGPxrxQyFaH5GZI5SzBPnv5JMjoZp9Vjp1hqsb8p0S1GaIE/O0gFoojuXvlrhF0SUSpifWTRWLrlUAmjbVS5WsfK+gaq9ToOOwcYDoaTCmmGo3ma0k1JQuKaR/jYY68Rk30SCoZweXwMF1ORo6pIe0uOZ77p8soS1lZXhGhS4aT6SGxGo6JYSceSlHpuCWvrq5ibm5ew+tHxkYRvkzTGaMicST0GJaIRPN/BuXPnROEUItrpiEJImyOGzUXlZC/yKEWSxZifa2F5eUk6TvWPezgkOXMcUWS5P6qwVIlJqnhB24ttSUNgXiMV0WIMSTD/Z1qLpBfkRVPt9gLW1zeE4O/tH6CfuXBWz6K8cRGJPw8wNC9tQlmcpdZptK8qxSOEN17EeOcKksEu7IwpCUOECUkvW3+lqJUqOLN1Bs3WPDrdfQx6PfUQtW1RSKVQTK6TFomz6GjzzBbobtDv9zDs9+BQqU5S6SDGHfMhTwhhZk3UX64jPoD0qf6KWhwIsecaIE5CRD0by+1FLLYX5fN4cHiMcch83ATjmNeVuNNiDDI/iej6yjpa8y2k8gBzmLelVRU9iEIZT/JK31rmK6+trqPVWsZRb4S9zhGs+iIqG4/Dbm9gLAV0yNo15/+cXVv8rXf/9M9/8pk3tQ4f2Rfrj/hEhoj+iF9gc3oGgf+fCGRZ5n/ty19+7eHB4X+B470pdZw6fff4pS5ZlWkML/foSSw/Td3y4XGKz/3Jxz+1+t2Xbjw+COKFlAqNugu+yl65N6f4F6qhNnPC+CXK4pnIciWtwK42UWnMwS+X5e9N+rmP9nFmoYSfefp1+IWffBPma2UkzIWVFos+3NSX4gxH/EEZ5h8jsRMEloXtozE+9Kcfx1++eICjsY/IqoGGR8y9c9zcbFyYpxZTneaIf7Mgqg2XWOHEY1QQYP+lSwi6NyU070ZDVBygWatMitfYlrRWbwqRprLF8LMUjWQJhqMBanNzKFeqk+5bDPmSKI5GAxzkRFSKW0KSj0yKgZgSUjRAqNdrKPnMJx2JejgaahiZuaQsZKJyVy7Tt1XtoubnmqJScuzR0aGEjcNwjNE4QLlURq1ekwp8sSuymDc8J96yJFsH3QPNN03YhIBKuodqrQLP8YWI1mtajMO8YHYXY/4jnxVIgkmgmUNKdZXEi8dTq9WlsInkq9PZk/A/CR8JLslwvd6U40kY3rZtIVDEiirg9m4HQ3jwl8+gsn5BQstR6slDlGZcqBuFb9HMfoTBjcsIdq8gG+zCSXpwnATVxpxGM+ij63hoNtgxy0ens49e71jC7MSADwMsBqtUa/BLWuFfPDTwmhz3jjTlgsVleRpEnYVM5Yo+RGVUupsolUuSAnF8fCzrgGkwVLzpNFCpVGUffFERZREXryuJ+MHhIQajoaRuhKzWd4hFVbGjauvYaNSb4mHMBwZJicgfKKS637ElH9dna6gkkHlLtQbglnHcG6LT7cKqLcBfJRE9g9it8Bpnq03vY9WK9x8/8hv//EsmL/Tev3kMEb13rMxIg4BB4C4IvPDCC6Xk+PiJnf3u+0dx8hMR0EhZgcNQcRyhxI4trLgVUcVOQ8s/GHm1z374U59b+/aLV58YjMM2Q2skVa+ql3SpUa9B3tzYfFM6A0khBom2La08aevi1edRqc+hVClLp5uSNYYz7mK17uAtrz+PX/jJp/DkxfPoS89yD07mwaPNk2BEiyIWZURge5tenOBb37+G5z7xRXz/2gi9iEURFSSZI13mLZfhRDULFxIq5tuvnpe2DeX/idjaNLwMey9dQn/nKjA6RM3NcGZlCee31lGt1LQXOqubk0zIxPXr13F0qGSO5vSpleLxJx7H4tJiTlosIW1UM7e3b2B3d08qtkksWTHPwqGN9U20FlrSbpEprVxe/d4AN2/exN7+nhBR8QK1HVBBpDfs4uKS2CCNhixkytA77mN7Zxt7e3tSgMMQNi2RVlaXsba2JiF213PkuEmYSMz29ztCRlkwMx4P5XgZhj9z5oxU1lPN5Gqiknlw0MWNG9s4PqaIpso1x3DujY11VKt1zXcMQ/R6Pezs7GB7e0d6v/OchFg1GtjY2MTKypIYq6t3Z4Reb4jdvX1s73QxgofS8hYqq+cReHWEtAFjiow8LGjDBoQhykgw3n0Jo72XkPX3ULfHWFxoYuv8Bcy12kIsw3EgRT7D4Ri7uztC5lhMprnTPjY3N7G6uirHpQ0GmOeaoNs9xM2bN2S8+LRmiRQx8jx5viSAPFcqr8z5JY6dTkdSFxi6p3NDq9XG+voaVlaWZVt2/eKDBPHuHnSxt98RLPlcx3zuVou5tWuiPqsHKyQVg+H+7kEHN65vy4NMQf65vs6eOYv2wpy0iKX6OopSdHpDXLu5jZ3t67AqLZTWnoC3fAEoNanmZit157mSb73vI+/9l1969XwKX/1HYojoq/8amSM0CPzQIJBlmfXVz3y1nTjj9xwNR788jKNziW37npaDp75jpVkQkk/Eme0dR7Z/yWutfOh3P/oX/+CbL1x+ZjgOt6gWvcpkPcFfmz+qWbdDDZShzKKzEA2y3TIytwS/Pg+/Wpc8Up62HQ/ghkeY9xI8ttXG2556PZ75e2+BbXtw2JElzJBG7JtNCyc2wc6YOorISvDyfhef+OJX8KVvvIDtowyjpIrYLkuvcckxJWGl96O427uaJ/oqeqnbEw3pYzhJhBJD81e/h1F3G+UsRLtewsrCHOq1St4zXbtEUj08PO6j29mXblMklgxHe56NjbVVsVQieRKvTGk/ChweHUiIdTgciTWSY7tot1tYWFiUQhnJT5Zqb80H7XY7QoaYa8hK63K5iuZcQ0glc0NJkKgkcjzTA5jvSWVOHkZs2jpV0WrNC9GiTRLHO2xHmSZKcLpdUTmlexhtl2p1GU+Fk+NJnpSIRkqgugdSjMVQOYklw/skxKwaV8JGuyc6UGQyfn+/i+GwP6OcNrG0tCz2RcV4VUsTHPf6uHqjg8Auo7pyBrW180jLTek5r7bzquxz9Xh0QwhH6N28gtHeVdjBIeZKGdrzNdRbbTGVd20bJcmrHQkBJJHmOYuaaFuC5cbGmvzLc6dKyuOguXyvRwWyK0qkrI40keOmkkz1mvZNxIaEsVBDj46OhOTyCH3fxfx8SxwrKrR2EvcJtdCiKsxrRPI6Gg2FEBMPuhgwDE81Ogw4luSSeb5jcO79DovKElGgeQy8plTZqbTyfRmbWegHCboHhzg+6sKtL6C0+hichbNii5UEYbbZKj9X8e33/ZEhovf1LWSI6H3BZQYbBAwCd0OAeaJ+lm0FKZ4ZA1uZbVc8z8myOExpV5gFUWInWZja3nEA/1rWWP7q7/zBH/6Lb79w5ZcGo+AJy/a0bVB+gzy5v9sZgfI99QE8+aJOWHRimf3LneY4XaU/O692edLuOvQ41BaDwoBYBOR6sP0KLK8CnyE/nybcJK0p7GiIUjZCGWMsNzy87sIG3vbmp/DY2S20qBbRUJytERlipB+jlWIYj7FzdIjvvHgFn/7y1/H9mwc4DksIUEMiVjHaVYd2O9yHVMwzzM9DnJifFnjk+aNSbHSb92R8jo8Mucv4283xCvNKy0cSwyxGKQuxd+0yBp1tOPEIdd9CtewijlhFrsby0tNd/GWLPElVwYiNECCfWcZqF6U93NlJiXmVYV71rnmbJDTlSknIiHjZ0hqIHp6semL4O46k+5KQWcHeged7ElYnu6EKxnEkhRwheZj09czDzAzXk+CyOIdj1YsyHy+5iGHuYaqG9LQ7kpajueWVrCMyWua85rmRVHelMxQ7Ublqts4wsfrvqn+ungs9UtUwnn9jXiaPXQmuOgRwO7XXAkbMe6Rlp1dDZXED1aVNpKUGUscVGzHdgXZ7kn5DcYjh/nWMujdEuS5bESolB7ZfVtukJIYred+ajMyUAhYR8XzYAIDHSZKo/Z70xfQDMe2nE8DE9kpJZLUIs+eNCEQBpzE9jfAZuud4WruJfzAkHUAcK+iiy7QNkmfxJWbfAxY8BZLfyZQJvk9jfI+Wa7Y9IcsaptH5meJAAs1rz+vD68RtJK9YlouDxPGk3xIfXJJwjBLb8i6egzW/htQuIwuD7NxS47lq2Xnfs7/+HqOI3u1GMfN3Q0TvAywz1CBgELg3BKiM7u/vr/XCsJHyG9xnZ50gzbIs87I0TVMvqdrVYJR5w42NxtE//Y33/6sXXt7+lUGY/nhm+bZmqxWE8QRLmlSq65EU5Gr2XyWMt/7tduPv573p16W2utS2mlKI5fpwSD5d/u/neXcssY/hSgPAAG4yQsVNsNqq4XXn1vDUa8/g/MYyFppzKPtleI4rldTH/T5u7nfxwtWX8a1LV/Ddq9voDoERqpIfSiLKWWl/VTQAkCObNA68HW7S3PAkEb0F3+LanvAomGWod8F+dm3kc+SQMRXDoo+ok2F0uI+wfwCEAwl7eo6FKA7y/Fbt1y7NG/MWn0qMlfST6Ih2N+3yOilqmxRiFR2e8spxJXHq5anESKmR9n/Xrj8kL9Iti5U60kshH5/3bJccx/x97bCkJFWM2fOe9CQyaj2kZu/TJgDTIjHtJkZllqRKO1GJpRaPhZ2lchJZ8HrhyEWB2cycxTyz+5iQVPZnl1b0nJPHqmSLCjHcEpz6AtxGG4lTBmTN6WeAa1k6IaUpPIYsBoeIB11pOuAmYyGooOIrjQd0NYltWE4eJ5hKGF7VXpk3717Fc+Px5I2/5Bhl29xTVfNItemAiP0Oy7y0w1XxMed4FjSdfuYUE396M0jHJb22PIYiN3V2ZfI4CtJaPFgWDxGzXynSRCDPeZViLinqcqVI0YpD+LUG7OYK0mpLc9qjIDu3WHuuWrINEb2328RklCGi9wmYGW4QMAg8egR+5T/813/24o3uvx5E1tOxXXZoDs3uLRN1ToQ+3izZwlL/1TuZqneT904Ifvm4QuG7wxy3zKuy4sl5T3CswpIo13rEnJ83eSouHpI0V4HEqiqC56TwEEkHIeZJ1nxgoQo8sVHHY1uLWFtqazjYL0nF7m7nANd3Onjx2g4uX9/H4RgIrTJCq4bYZivBEuKMypoH9tPWm70qWkKOT92lT1P1k3TxVJ94dQm9zRwFiTslnt5tfN5HXQz34xBlpiqkoRQu8X8h6kLmWB3uSIW4uI7moizJGc9NerqzGIhkgN2jtCP85HlDux3lmnWumk17h+fEM1dOhfjkiqGQN5qcJ+rFqsQl90vNFcvbdu2SCuypgl6Q2IIgSvtT1c8nfd+nbWrz7kF596OJqiudx3iu2hJVlNc87CzavhDcPPVCCK2u0+I8leTl/epnbcuEgGtiiTSKcCtIWVyTurBcElENyytBZL4zHw5oOzaGHY/gJOybHsGiomxzjdPxwkFMWyoeK7eW7l16rqrYkmjrShOymhN2bQur6q6YTcg5ZoJ/QUyLeSbnkvu/TjqsybYzD4VyXZVwSzOI/IFC1czpA0FekaUKcq4y605zdT1f94L9DHnWrHD+R1BsKbgkLpbnI/UbUqhElddKxunZhcpHayX3P/2PX3/3Vx79t+SP7oyGiP7oXltzZgaBHxoEfu13fv9d37j08r87Cu23Bk7VjS1WkVtI86r04mYweW+m9yZJqYw71VSeBJPjJ7ZD+c/TefXrj7eYO89L1VMbMioh0Zv2xNGdNzHefEXBo1Ikt3QJFct9PWV3ngxOFiGL1Xzes2hl1MeCH6Fdd9Go+hLiVf/IGMf9MQZBgt44RS9IEbK3PH1DLR8J/2epVMquRr4UxxRElCF6yWQtzjnnSdJpZ4JRviSE4yturNYvKJVQwny84HZqjtn3hHzcZV6hP/SQtbQBgJ1GcCx25abjQJ7eUITNqTRKBTdTDlQI1G6PHKepCwydxqmGmwm4kpMMDpUqIazq0KA5j2zDmpMMaUBPUkQmrHKehrV1G07u8mGCvIhzSJidYX/2JNcx2jc932ee8TElnpxSW2qKTRabmkpLSc11JPERJZUhfOmIxfB1Qcqovir5ETUQDKmrqspzFFulPIxc7E/WrO3kjRW017oqoK7gxX0X1lISmmaf9CxRNZPrJ/MER4d+uAUJ1LI7Wc90uZVrlSVgfKLEY5EKd33UkQcGKob8jZgWkmX+QMDjIMdU66YCN6XCEyKa96EnDhzPXFGxq5IUBO2upA+EOnuBDfM2C1VamwnoZ0A+czkRVsUZcIizoy1J+eAgWPLac5/Fg4yowVTieb21sFJWHW268mslq08eVBRHjwWFsKRAkQ4WWZJmdjyILy43n22Wy7/9u7/2T77xQ/Pl+yo4UENEXwUXwRyCQeBvOwL/7cOf+qk//eRnf/U4dn8WtUUvoo/oROlU2eJWRVSN2GdV0oJ0nn6v6BR0O1X19HtCOE/Nm98KVVOSpLE8jJhfOCp+s21JJW9R2mYWZvO8+1GhUXUKSQQ3z520SUxdzYHkfoIwQcS80YwdpljV7IvaGvFGyjy4PKeQxEluwqwMzjIws1aOgjZOQsz14PRnzT0tlOQpbtPxgrJgfvq92Tlm550dz+10f7NzpJaFkKeb2fDLJckTpXsCW35K/myuPpH3cawQemWMGpoXBY0OjWpoT/U0DmlNRLqm6iDTE9imkkRQlElRqC1kJOmEi9eGIW+ZnWSX4Wd6e2roljjGWcz6FSUohTKqQq2MYx6okBPJDZZqNT1PIUCc1ZY5tBWnkikSI89jhTZ71AcStucVYvGTuHRJ/wElW0owuS3XSB6+zvMriZGmn86GuZWAcQ4tlNIcWH0I0vzY4kVyRwsjpnKwlSkbSbCwjS4LzLOUMLq4PxDBFLZH1VPTIbIkIpuES9LPNZ2SVLtiFB9RKeX5zZBfUQYJDx8YYhYuqUpb9HKX9T9zbEoilcwSt6mCyfOZFmgVoXSeSy6iTjxxlYDy4YHnXSjFqnryOnN9TB44LMBjBySOJ+mlzilEnQ84MRI6IlD5pe5OMu1r604++EmkgzZ0WQQ/DWTtpo4vIXs+CdhBf/CmJ8/95tpc/SP//t1vv/q3/Tv9fs7fENH7QcuMNQgYBH4gCPz557629IH/+cn3HQyyXzxO3EZss/Vlkes4u8s7vDej3k1Gy9BT42/3ntKnPMx/al8z80rAfVLwI8ZEea1xrs6JmpLn2klotFDmppFE0dVy0+8sc0TJsiwSKxIQ1i8rAUup+jEETSJKF04bcuO3HJIPrTRmTqn8gTd/zinKzg/k8jzwpEq7mV9nCyFjeJ6FSxKplWp3kgQtzMmosEkoWoPaPM8iGVRnye2FMpIEzfZUggkpRClyL2XrPDxf5P5JzmZui6TKJlVuVUVVzNPCFSGak3C6hpBFoSOhmklDkKKbiXqnCjhbfIqKmVfz67XVIhoeR5Ejqb8ryZJCN1H7lEAVYeGJ0ioqsG5fFCtp5fx0PqGoeSi+UBFn1VAeu6izkuZApd5Glmiupe8qEZX9st4NKcI0ge3lYf48Z9UTldZh34FcqubBkrBNw9/T3Fe9nkVovDiXIl9zmlIwzdUtyOqJcyyiDznyqnKqUizCcf7ASBWTWBbXWq2oNI2BRU/T3GG9Nvw7r5UWimlqhiips6s8z3dggwCmwbDRQuGYIXnNWSjrl/7BjEF4FvqtRukbqwsL/+bMhR/7q/f+4uvZHsq87hEBQ0TvESgzzCBgEPjBIfDpLHM/99//7Je2u8dvv9HpbYySrJ5EsbBRy7YtK5PAax6u5Y+nKr2pp91S/T0TMRSp5EQh/sx9R8OhGeU3xqVnXnktS05VNbCp6ixrwXMCy3/SaR4cdZO8CllYKX+zbR0/iQQ7bsoevQ0AAAVMSURBVEZFKpOEwCSzrBhZFmU8U6lbTklAtQ0qd5baiUXvSstOLMfKrCxNLVfUNMdCMun59Ai+z29l9Pl53pHi5lmJudPBqTVStBrNlU+SE5r8a+F6xr4AvGwWO92QFEhuqJAMK1NyQAhJXAVKgVYyL1VunhYeicqWw17kivI65WF3AUbCtlJypGpqXr+lwehpEdOJMxDFTqpf8vIc+SV/GMgVO648OXYpQJINSOgKwsXwMH8X3mRZlthOzZDHyf7y9Tl9dMrPteiIpbkKE4MukmaSKU1FyA+TuY9pZhX5q0KEFdcsY4N4asdMNaECmiLzeGxUUiXyzHcTRASNEX55IOLOGY62LRJRKykKr3gsqqLm0OYhdP0s0ZlAsOdrwvWL5alvpLyeNlewqrc5YZVBQhJPvdIsJXyCoabH6nXTqvbMUnVVK/lla+aN5qqnbFjksmZWlmSxVYThJ1jJfNPPtKy9gvTqhzhzYGXsZmbFoS5G241dvzQsVyo3NtdWPpv4tY++/z3PmI5Kt1y9V37jEXxx3ecezXCDgEHAIHAbBL744sHZr/3fb59/4eqN5cFw3IyCwOcd3nIsi2E2yTfL77mnu5bYwkJP37z0psiX5LLdoZclWa6G9ZREnHxpEYXcnoSo8lbNn92Z27/y02LvnIf8k3vlNlKHrKFnsmrN+COXlHmEImSZFWeWHSuDSNne1MvizLVs3ntt18oYY7Qiy7JjIaF2xqxLqlauRdsm/p3zTY/2wZfYnXCwGNO+zUvOsbiHn/775JKwkzng5Ncvs0jleRVTlqrzFICErCSf4NSJ6DS6sSY7qN+oXJP7fM2eX8b938Pr9pjoyprFJX3F45GCmnva3+SQCrODyRokB5sSz9sd+u2uhVwjPguxKEvWnZ3xWhBurrkC7tROs8QW2py/pFuXfLZsOMw15oJkk9JXXm1FOX8RL9cP0C3nfhKPItni5FlxrciDIte81DbxgzS9bvw9d26SDUnEb4FIi5mUw0pXA/39Frp7aj1IXrKcq+RcyIp13SxLxnR5yDK/XAlrteZgbrG99653vePSfg2dZ/hUaV73hcD9fSjua2oz2CBgEDAI3B8CvF3+JeC2Aa/3va6DhQUcWbBaxTQHQDp/MoqGBcA+OG3ocnK/bOA3V5RV3+aQkoVTc97psPeB/Xs4pdYiMuzpwHaKbAfA0sp0Hzdu6t9WEmQvy0/XsBaLoyOAc7iS7+PcOeDmNT23rU3AuQkLa9MDsHdOnjf384N6zR7/w+5jbwfWigAAdPZe+drdaV+7ABY0Mv83+jqNyw0A6/kRFT8/yHvFST3MHLPbIl9zp8GarsG7w+g7sFbWkL187c5jtwDs5Ja2xdyz7919LydHCJZrQHEuXDsnRqwA7oOsoSXgYP/ua29RdraPhcXFjJ21ild7aSmLriHd3ASJZ2xaet7vlZ2ON0T0wbEzWxoEDAIGAYOAQcAgYBAwCDwEAoaIPgR4ZlODgEHAIGAQMAgYBAwCBoEHR8AQ0QfHzmxpEDAIGAQMAgYBg4BBwCDwEAgYIvoQ4JlNDQIGAYOAQcAgYBAwCBgEHhwBQ0QfHDuzpUHAIGAQMAgYBAwCBgGDwEMgYIjoQ4BnNjUIGAQMAgYBg4BBwCBgEHhwBAwRfXDszJYGAYOAQcAgYBAwCBgEDAIPgYAhog8BntnUIGAQMAgYBAwCBgGDgEHgwREwRPTBsTNbGgQMAgYBg4BBwCBgEDAIPAQChog+BHhmU4OAQcAgYBAwCBgEDAIGgQdHwBDRB8fObGkQMAgYBAwCBgGDgEHAIPAQCPw/pb3Pvu2QvV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90" y="1716316"/>
            <a:ext cx="5535857" cy="4517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5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10" y="619760"/>
            <a:ext cx="6701790" cy="3667760"/>
          </a:xfrm>
        </p:spPr>
        <p:txBody>
          <a:bodyPr/>
          <a:lstStyle/>
          <a:p>
            <a:pPr algn="r" rtl="1"/>
            <a:r>
              <a:rPr lang="ar-JO" sz="4400" dirty="0"/>
              <a:t>تعريف بالـ </a:t>
            </a:r>
            <a:r>
              <a:rPr lang="en-US" sz="4400" dirty="0" smtClean="0"/>
              <a:t>Programming</a:t>
            </a:r>
            <a:endParaRPr lang="en-US" sz="4400" dirty="0"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727" r="3129" b="383"/>
          <a:stretch/>
        </p:blipFill>
        <p:spPr/>
      </p:pic>
    </p:spTree>
    <p:extLst>
      <p:ext uri="{BB962C8B-B14F-4D97-AF65-F5344CB8AC3E}">
        <p14:creationId xmlns:p14="http://schemas.microsoft.com/office/powerpoint/2010/main" val="126685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59960" y="2525722"/>
            <a:ext cx="59436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/>
              <a:t>🔹 </a:t>
            </a:r>
            <a:r>
              <a:rPr lang="ar-JO" dirty="0"/>
              <a:t>البرمجة هي كتابة أوامر بلغة يفهمها الكمبيوتر أو </a:t>
            </a:r>
            <a:r>
              <a:rPr lang="en-US" dirty="0" err="1" smtClean="0"/>
              <a:t>Arduino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🔹 </a:t>
            </a:r>
            <a:r>
              <a:rPr lang="ar-JO" dirty="0"/>
              <a:t>نقول له ماذا يفعل خطوة بخطوة.</a:t>
            </a:r>
            <a:br>
              <a:rPr lang="ar-JO" dirty="0"/>
            </a:br>
            <a:r>
              <a:rPr lang="en-US" dirty="0"/>
              <a:t>🔹 </a:t>
            </a:r>
            <a:r>
              <a:rPr lang="ar-JO" dirty="0"/>
              <a:t>في </a:t>
            </a: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ar-JO" dirty="0"/>
              <a:t>نستخدم لغة قريبة من </a:t>
            </a:r>
            <a:r>
              <a:rPr lang="en-US" dirty="0"/>
              <a:t>C</a:t>
            </a:r>
            <a:r>
              <a:rPr lang="en-US" dirty="0" smtClean="0"/>
              <a:t>++</a:t>
            </a:r>
          </a:p>
          <a:p>
            <a:pPr algn="r" rtl="1"/>
            <a:endParaRPr lang="en-US" dirty="0"/>
          </a:p>
          <a:p>
            <a:pPr algn="r" rtl="1"/>
            <a:endParaRPr lang="en-US" dirty="0" smtClean="0"/>
          </a:p>
          <a:p>
            <a:pPr algn="r" rtl="1"/>
            <a:r>
              <a:rPr lang="ar-JO" dirty="0" smtClean="0"/>
              <a:t>    ✏ </a:t>
            </a:r>
            <a:r>
              <a:rPr lang="ar-JO" dirty="0"/>
              <a:t>كل مشروع يبدأ بدالتين رئيسيتين:</a:t>
            </a:r>
          </a:p>
          <a:p>
            <a:pPr algn="r" rtl="1"/>
            <a:r>
              <a:rPr lang="en-US" dirty="0"/>
              <a:t>🔹 </a:t>
            </a:r>
            <a:r>
              <a:rPr lang="ar-JO" dirty="0" smtClean="0"/>
              <a:t>تجهيز </a:t>
            </a:r>
            <a:r>
              <a:rPr lang="ar-JO" dirty="0"/>
              <a:t>الأشياء قبل </a:t>
            </a:r>
            <a:r>
              <a:rPr lang="ar-JO" dirty="0" smtClean="0"/>
              <a:t>البدء </a:t>
            </a:r>
            <a:r>
              <a:rPr lang="en-US" dirty="0"/>
              <a:t>setup()</a:t>
            </a:r>
            <a:endParaRPr lang="ar-JO" dirty="0"/>
          </a:p>
          <a:p>
            <a:pPr algn="r" rtl="1"/>
            <a:r>
              <a:rPr lang="en-US" dirty="0"/>
              <a:t>🔹 </a:t>
            </a:r>
            <a:r>
              <a:rPr lang="ar-JO" dirty="0" smtClean="0"/>
              <a:t>الأوامر التي تتكرر دائمًا</a:t>
            </a:r>
            <a:r>
              <a:rPr lang="en-US" dirty="0" smtClean="0"/>
              <a:t> </a:t>
            </a:r>
            <a:r>
              <a:rPr lang="en-US" dirty="0"/>
              <a:t>loop() </a:t>
            </a:r>
            <a:endParaRPr lang="ar-JO" dirty="0" smtClean="0"/>
          </a:p>
          <a:p>
            <a:pPr algn="r" rtl="1"/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-3736788" y="-161238"/>
            <a:ext cx="9251576" cy="1262231"/>
          </a:xfrm>
        </p:spPr>
        <p:txBody>
          <a:bodyPr/>
          <a:lstStyle/>
          <a:p>
            <a:pPr algn="r" rtl="1"/>
            <a:r>
              <a:rPr lang="en-US" sz="3600" dirty="0" err="1" smtClean="0"/>
              <a:t>Arduino</a:t>
            </a:r>
            <a:r>
              <a:rPr lang="en-US" sz="3600" dirty="0"/>
              <a:t> Programming</a:t>
            </a:r>
            <a:endParaRPr lang="en-US" sz="3600" dirty="0"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" y="1654755"/>
            <a:ext cx="4100830" cy="432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59960" y="2525722"/>
            <a:ext cx="59436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/>
              <a:t>🔹</a:t>
            </a:r>
            <a:r>
              <a:rPr lang="ar-JO" dirty="0" smtClean="0"/>
              <a:t>(</a:t>
            </a:r>
            <a:r>
              <a:rPr lang="en-US" dirty="0" err="1"/>
              <a:t>int</a:t>
            </a:r>
            <a:r>
              <a:rPr lang="ar-JO" dirty="0" smtClean="0"/>
              <a:t>):   </a:t>
            </a:r>
            <a:r>
              <a:rPr lang="ar-JO" dirty="0"/>
              <a:t>عدد صحيح (مثال: 5 أو -2) </a:t>
            </a:r>
            <a:endParaRPr lang="en-US" dirty="0" smtClean="0"/>
          </a:p>
          <a:p>
            <a:pPr algn="r" rtl="1"/>
            <a:endParaRPr lang="ar-JO" dirty="0"/>
          </a:p>
          <a:p>
            <a:pPr algn="r" rtl="1"/>
            <a:r>
              <a:rPr lang="en-US" dirty="0"/>
              <a:t>🔹</a:t>
            </a:r>
            <a:r>
              <a:rPr lang="ar-JO" dirty="0" smtClean="0"/>
              <a:t>(</a:t>
            </a:r>
            <a:r>
              <a:rPr lang="en-US" dirty="0"/>
              <a:t>float</a:t>
            </a:r>
            <a:r>
              <a:rPr lang="ar-JO" dirty="0"/>
              <a:t>):   عدد عشري (مثال: 3.14)</a:t>
            </a:r>
            <a:endParaRPr lang="ar-JO" dirty="0" smtClean="0"/>
          </a:p>
          <a:p>
            <a:pPr algn="r" rtl="1"/>
            <a:endParaRPr lang="ar-JO" dirty="0"/>
          </a:p>
          <a:p>
            <a:pPr algn="r" rtl="1"/>
            <a:r>
              <a:rPr lang="en-US" dirty="0"/>
              <a:t>🔹</a:t>
            </a:r>
            <a:r>
              <a:rPr lang="ar-JO" dirty="0" smtClean="0"/>
              <a:t>(</a:t>
            </a:r>
            <a:r>
              <a:rPr lang="en-US" dirty="0" err="1"/>
              <a:t>bool</a:t>
            </a:r>
            <a:r>
              <a:rPr lang="ar-JO" dirty="0"/>
              <a:t>):   صحيح أو خطأ (</a:t>
            </a:r>
            <a:r>
              <a:rPr lang="en-US" dirty="0" smtClean="0"/>
              <a:t>true/false</a:t>
            </a:r>
            <a:r>
              <a:rPr lang="ar-JO" dirty="0" smtClean="0"/>
              <a:t>)</a:t>
            </a:r>
            <a:endParaRPr lang="en-US" dirty="0"/>
          </a:p>
          <a:p>
            <a:pPr algn="r" rtl="1"/>
            <a:endParaRPr lang="ar-JO" dirty="0" smtClean="0"/>
          </a:p>
          <a:p>
            <a:pPr algn="r" rtl="1"/>
            <a:r>
              <a:rPr lang="en-US" dirty="0"/>
              <a:t>🔹</a:t>
            </a:r>
            <a:r>
              <a:rPr lang="ar-JO" dirty="0" smtClean="0"/>
              <a:t>(</a:t>
            </a:r>
            <a:r>
              <a:rPr lang="en-US" dirty="0"/>
              <a:t>char</a:t>
            </a:r>
            <a:r>
              <a:rPr lang="ar-JO" dirty="0"/>
              <a:t>):   حرف واحد </a:t>
            </a:r>
            <a:r>
              <a:rPr lang="ar-JO" dirty="0" smtClean="0"/>
              <a:t>مثال</a:t>
            </a:r>
            <a:r>
              <a:rPr lang="ar-JO" dirty="0"/>
              <a:t>: </a:t>
            </a:r>
            <a:r>
              <a:rPr lang="ar-JO" dirty="0" smtClean="0"/>
              <a:t>‘</a:t>
            </a:r>
            <a:r>
              <a:rPr lang="en-US" dirty="0" smtClean="0"/>
              <a:t>’A</a:t>
            </a:r>
          </a:p>
          <a:p>
            <a:pPr algn="r" rtl="1"/>
            <a:endParaRPr lang="ar-JO" dirty="0" smtClean="0"/>
          </a:p>
          <a:p>
            <a:pPr algn="r" rtl="1"/>
            <a:r>
              <a:rPr lang="en-US" dirty="0"/>
              <a:t>🔹</a:t>
            </a:r>
            <a:r>
              <a:rPr lang="ar-JO" dirty="0" smtClean="0"/>
              <a:t>(</a:t>
            </a:r>
            <a:r>
              <a:rPr lang="en-US" dirty="0"/>
              <a:t>String</a:t>
            </a:r>
            <a:r>
              <a:rPr lang="ar-JO" dirty="0"/>
              <a:t>):   نص طويل </a:t>
            </a:r>
            <a:r>
              <a:rPr lang="ar-JO" dirty="0" smtClean="0"/>
              <a:t>مثال</a:t>
            </a:r>
            <a:r>
              <a:rPr lang="ar-JO" dirty="0"/>
              <a:t>: </a:t>
            </a:r>
            <a:r>
              <a:rPr lang="ar-JO" dirty="0" smtClean="0"/>
              <a:t>“</a:t>
            </a:r>
            <a:r>
              <a:rPr lang="en-US" dirty="0" smtClean="0"/>
              <a:t>”Hello</a:t>
            </a:r>
            <a:endParaRPr lang="en-US" dirty="0"/>
          </a:p>
          <a:p>
            <a:pPr algn="r" rtl="1"/>
            <a:endParaRPr lang="ar-JO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9000" y="-81280"/>
            <a:ext cx="9251576" cy="1262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3600" dirty="0"/>
              <a:t>أنواع </a:t>
            </a:r>
            <a:r>
              <a:rPr lang="ar-JO" sz="3600" dirty="0" smtClean="0"/>
              <a:t>البيانات</a:t>
            </a:r>
            <a:r>
              <a:rPr lang="en-US" sz="3600" dirty="0"/>
              <a:t> (Data Types) </a:t>
            </a:r>
            <a:endParaRPr lang="en-US" sz="3600" dirty="0">
              <a:cs typeface="+mn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31" y="1180951"/>
            <a:ext cx="5437357" cy="532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01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32680" y="3217923"/>
            <a:ext cx="59436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/>
              <a:t>🔹</a:t>
            </a:r>
            <a:r>
              <a:rPr lang="ar-JO" dirty="0" smtClean="0"/>
              <a:t>المتغير </a:t>
            </a:r>
            <a:r>
              <a:rPr lang="ar-JO" dirty="0"/>
              <a:t>هو مكان نخزن فيه معلومة مؤقتة</a:t>
            </a:r>
            <a:r>
              <a:rPr lang="ar-JO" dirty="0" smtClean="0"/>
              <a:t>.</a:t>
            </a:r>
            <a:endParaRPr lang="en-US" dirty="0" smtClean="0"/>
          </a:p>
          <a:p>
            <a:pPr algn="r" rtl="1"/>
            <a:endParaRPr lang="ar-JO" dirty="0"/>
          </a:p>
          <a:p>
            <a:pPr algn="r" rtl="1"/>
            <a:r>
              <a:rPr lang="en-US" dirty="0" smtClean="0"/>
              <a:t>🔹</a:t>
            </a:r>
            <a:r>
              <a:rPr lang="ar-JO" dirty="0"/>
              <a:t>يتكون من</a:t>
            </a:r>
            <a:r>
              <a:rPr lang="ar-JO" dirty="0" smtClean="0"/>
              <a:t>:</a:t>
            </a:r>
            <a:endParaRPr lang="en-US" dirty="0" smtClean="0"/>
          </a:p>
          <a:p>
            <a:pPr algn="r" rtl="1"/>
            <a:r>
              <a:rPr lang="en-US" dirty="0" smtClean="0"/>
              <a:t>	</a:t>
            </a:r>
            <a:r>
              <a:rPr lang="ar-JO" dirty="0" smtClean="0"/>
              <a:t>1- نوع </a:t>
            </a:r>
            <a:r>
              <a:rPr lang="ar-JO" dirty="0"/>
              <a:t>البيانات </a:t>
            </a:r>
            <a:endParaRPr lang="ar-JO" dirty="0" smtClean="0"/>
          </a:p>
          <a:p>
            <a:pPr algn="r" rtl="1"/>
            <a:r>
              <a:rPr lang="ar-JO" dirty="0" smtClean="0"/>
              <a:t>	2- اسم المتغير</a:t>
            </a:r>
          </a:p>
          <a:p>
            <a:pPr algn="r" rtl="1"/>
            <a:r>
              <a:rPr lang="ar-JO" dirty="0" smtClean="0"/>
              <a:t>	3- القيمة</a:t>
            </a:r>
            <a:endParaRPr lang="ar-JO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9000" y="-81280"/>
            <a:ext cx="9251576" cy="1262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3600" dirty="0" smtClean="0"/>
              <a:t>المتغيرات</a:t>
            </a:r>
            <a:r>
              <a:rPr lang="en-US" sz="3600" dirty="0"/>
              <a:t>(Variables) </a:t>
            </a:r>
            <a:endParaRPr lang="en-US" sz="3600" dirty="0"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" y="2413000"/>
            <a:ext cx="5829300" cy="336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2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48672" y="1584236"/>
            <a:ext cx="59436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/>
              <a:t>🔹</a:t>
            </a:r>
            <a:r>
              <a:rPr lang="ar-JO" dirty="0"/>
              <a:t>نستخدم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ar-JO" dirty="0"/>
              <a:t>لاتخاذ قرار بناءً على شرط</a:t>
            </a:r>
            <a:r>
              <a:rPr lang="ar-JO" dirty="0" smtClean="0"/>
              <a:t>.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9000" y="-81280"/>
            <a:ext cx="9251576" cy="1262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3600" dirty="0"/>
              <a:t>الجمل </a:t>
            </a:r>
            <a:r>
              <a:rPr lang="ar-JO" sz="3600" dirty="0" smtClean="0"/>
              <a:t>الشرطية</a:t>
            </a:r>
            <a:r>
              <a:rPr lang="en-US" sz="3600" dirty="0"/>
              <a:t>(if statements) </a:t>
            </a:r>
            <a:endParaRPr lang="en-US" sz="3600" dirty="0"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696" y="2595255"/>
            <a:ext cx="5095612" cy="336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922790"/>
            <a:ext cx="5406054" cy="4712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7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48672" y="1584236"/>
            <a:ext cx="59436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 smtClean="0"/>
              <a:t>🔹</a:t>
            </a:r>
            <a:r>
              <a:rPr lang="ar-JO" dirty="0"/>
              <a:t>الحلقات تساعدنا على تكرار الأوامر.</a:t>
            </a:r>
            <a:endParaRPr lang="ar-JO" dirty="0" smtClean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9000" y="-81280"/>
            <a:ext cx="9251576" cy="1262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3600" dirty="0"/>
              <a:t>الحلقات </a:t>
            </a:r>
            <a:r>
              <a:rPr lang="en-US" sz="3600" dirty="0"/>
              <a:t>(Loops) </a:t>
            </a:r>
            <a:endParaRPr lang="en-US" sz="3600" dirty="0">
              <a:cs typeface="+mn-cs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4" y="2045008"/>
            <a:ext cx="6064743" cy="423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48" y="2045008"/>
            <a:ext cx="6064744" cy="423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1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889000" y="-81280"/>
            <a:ext cx="9251576" cy="12622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3600" dirty="0"/>
              <a:t>نصائح مهمة عند البرمجة</a:t>
            </a:r>
            <a:endParaRPr lang="en-US" sz="3600" dirty="0"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16680" y="2520929"/>
            <a:ext cx="59436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dirty="0"/>
              <a:t>✅ </a:t>
            </a:r>
            <a:r>
              <a:rPr lang="ar-JO" dirty="0"/>
              <a:t>تأكد من كتابة الكود بدون أخطاء لغوية</a:t>
            </a:r>
            <a:r>
              <a:rPr lang="ar-JO" dirty="0" smtClean="0"/>
              <a:t>.</a:t>
            </a:r>
            <a:endParaRPr lang="en-US" dirty="0" smtClean="0"/>
          </a:p>
          <a:p>
            <a:pPr algn="r" rtl="1"/>
            <a:r>
              <a:rPr lang="ar-JO" dirty="0"/>
              <a:t/>
            </a:r>
            <a:br>
              <a:rPr lang="ar-JO" dirty="0"/>
            </a:br>
            <a:r>
              <a:rPr lang="en-US" dirty="0"/>
              <a:t>✅ </a:t>
            </a:r>
            <a:r>
              <a:rPr lang="ar-JO" dirty="0"/>
              <a:t>تأكد من فتح وإغلاق الأقواس { } بشكل صحيح</a:t>
            </a:r>
            <a:r>
              <a:rPr lang="ar-JO" dirty="0" smtClean="0"/>
              <a:t>.</a:t>
            </a:r>
            <a:endParaRPr lang="en-US" dirty="0" smtClean="0"/>
          </a:p>
          <a:p>
            <a:pPr algn="r" rtl="1"/>
            <a:r>
              <a:rPr lang="ar-JO" dirty="0"/>
              <a:t/>
            </a:r>
            <a:br>
              <a:rPr lang="ar-JO" dirty="0"/>
            </a:br>
            <a:r>
              <a:rPr lang="en-US" dirty="0"/>
              <a:t>✅ </a:t>
            </a:r>
            <a:r>
              <a:rPr lang="ar-JO" dirty="0"/>
              <a:t>تأكد من كتابة الفواصل المنقوطة ; بعد كل أمر</a:t>
            </a:r>
            <a:r>
              <a:rPr lang="ar-JO" dirty="0" smtClean="0"/>
              <a:t>.</a:t>
            </a:r>
            <a:endParaRPr lang="en-US" dirty="0" smtClean="0"/>
          </a:p>
          <a:p>
            <a:pPr algn="r" rtl="1"/>
            <a:r>
              <a:rPr lang="ar-JO" dirty="0"/>
              <a:t/>
            </a:r>
            <a:br>
              <a:rPr lang="ar-JO" dirty="0"/>
            </a:br>
            <a:r>
              <a:rPr lang="en-US" dirty="0"/>
              <a:t>✅ </a:t>
            </a:r>
            <a:r>
              <a:rPr lang="ar-JO" dirty="0"/>
              <a:t>راجع الكود بهدوء إذا ظهرت أخطاء.</a:t>
            </a:r>
            <a:endParaRPr lang="ar-JO" dirty="0" smtClean="0"/>
          </a:p>
        </p:txBody>
      </p:sp>
    </p:spTree>
    <p:extLst>
      <p:ext uri="{BB962C8B-B14F-4D97-AF65-F5344CB8AC3E}">
        <p14:creationId xmlns:p14="http://schemas.microsoft.com/office/powerpoint/2010/main" val="104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7713" y="7633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 smtClean="0">
                <a:latin typeface="Arial Unicode MS" pitchFamily="34" charset="-128"/>
                <a:ea typeface="Arial Unicode MS" pitchFamily="34" charset="-128"/>
                <a:cs typeface="+mn-cs"/>
              </a:rPr>
              <a:t>من نحن ؟! </a:t>
            </a:r>
            <a:r>
              <a:rPr lang="ar-JO" sz="3600" dirty="0" smtClean="0">
                <a:cs typeface="+mn-cs"/>
              </a:rPr>
              <a:t>(!</a:t>
            </a:r>
            <a:r>
              <a:rPr lang="en-US" sz="3600" dirty="0" smtClean="0">
                <a:cs typeface="+mn-cs"/>
              </a:rPr>
              <a:t>Who </a:t>
            </a:r>
            <a:r>
              <a:rPr lang="en-US" sz="3600" dirty="0">
                <a:cs typeface="+mn-cs"/>
              </a:rPr>
              <a:t>Are We</a:t>
            </a:r>
            <a:r>
              <a:rPr lang="en-US" sz="3600" dirty="0" smtClean="0">
                <a:cs typeface="+mn-cs"/>
              </a:rPr>
              <a:t>?</a:t>
            </a:r>
            <a:r>
              <a:rPr lang="ar-JO" sz="3600" dirty="0" smtClean="0">
                <a:cs typeface="+mn-cs"/>
              </a:rPr>
              <a:t>)</a:t>
            </a:r>
            <a:endParaRPr lang="en-US" sz="3600" dirty="0"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47713" y="2296342"/>
            <a:ext cx="9161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b="1" dirty="0"/>
              <a:t>نحن</a:t>
            </a:r>
            <a:r>
              <a:rPr lang="ar-JO" dirty="0"/>
              <a:t> </a:t>
            </a:r>
            <a:r>
              <a:rPr lang="en-US" b="1" dirty="0"/>
              <a:t>IEEE Robotics and Automation Society (RAS)</a:t>
            </a:r>
            <a:r>
              <a:rPr lang="en-US" dirty="0"/>
              <a:t> — </a:t>
            </a:r>
            <a:r>
              <a:rPr lang="ar-JO" dirty="0"/>
              <a:t>مجتمع عالمي رائد تحت مظلة </a:t>
            </a:r>
            <a:r>
              <a:rPr lang="en-US" b="1" dirty="0"/>
              <a:t>IEEE</a:t>
            </a:r>
            <a:r>
              <a:rPr lang="en-US" dirty="0"/>
              <a:t>، </a:t>
            </a:r>
            <a:r>
              <a:rPr lang="ar-JO" dirty="0"/>
              <a:t>نكرس جهودنا لدفع عجلة الابتكار في مجال </a:t>
            </a:r>
            <a:r>
              <a:rPr lang="ar-JO" b="1" dirty="0"/>
              <a:t>الروبوتات والأتمتة</a:t>
            </a:r>
            <a:r>
              <a:rPr lang="ar-JO" dirty="0" smtClean="0"/>
              <a:t>.</a:t>
            </a:r>
            <a:br>
              <a:rPr lang="ar-JO" dirty="0" smtClean="0"/>
            </a:br>
            <a:r>
              <a:rPr lang="ar-JO" dirty="0" smtClean="0"/>
              <a:t>كرئيس </a:t>
            </a:r>
            <a:r>
              <a:rPr lang="ar-JO" dirty="0"/>
              <a:t>لهذا المجتمع، أهدف مع زملائي </a:t>
            </a:r>
            <a:r>
              <a:rPr lang="ar-JO" dirty="0" smtClean="0"/>
              <a:t>الطلاب إلى </a:t>
            </a:r>
            <a:r>
              <a:rPr lang="ar-JO" dirty="0"/>
              <a:t>تعزيز المعرفة، وتسهيل التعاون بين </a:t>
            </a:r>
            <a:r>
              <a:rPr lang="ar-JO" dirty="0" smtClean="0"/>
              <a:t>الطلاب والجامعات، </a:t>
            </a:r>
            <a:r>
              <a:rPr lang="ar-JO" dirty="0"/>
              <a:t>وإلهام الجيل القادم من رواد هذا المجال</a:t>
            </a:r>
            <a:r>
              <a:rPr lang="ar-JO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33395" y="3908612"/>
            <a:ext cx="71762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ar-JO" b="1" dirty="0" smtClean="0"/>
              <a:t>لماذا الأردوينو؟</a:t>
            </a:r>
            <a:endParaRPr lang="ar-JO" dirty="0"/>
          </a:p>
          <a:p>
            <a:pPr algn="r"/>
            <a:r>
              <a:rPr lang="ar-JO" dirty="0" smtClean="0"/>
              <a:t>كجزء </a:t>
            </a:r>
            <a:r>
              <a:rPr lang="ar-JO" dirty="0"/>
              <a:t>من التزامنا بالتعليم العملي، نرى في </a:t>
            </a:r>
            <a:r>
              <a:rPr lang="ar-JO" b="1" dirty="0"/>
              <a:t>الأردوينو</a:t>
            </a:r>
            <a:r>
              <a:rPr lang="ar-JO" dirty="0"/>
              <a:t> أداةً قويةً لتبسيط مفاهيم </a:t>
            </a:r>
            <a:r>
              <a:rPr lang="ar-JO" b="1" dirty="0"/>
              <a:t>الإلكترونيات، البرمجة، والأتمتة</a:t>
            </a:r>
            <a:r>
              <a:rPr lang="ar-JO" dirty="0"/>
              <a:t>، مما يجعلها مثالية للمبتدئين والخبراء على حد سواء.</a:t>
            </a:r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 txBox="1">
            <a:spLocks/>
          </p:cNvSpPr>
          <p:nvPr/>
        </p:nvSpPr>
        <p:spPr>
          <a:xfrm>
            <a:off x="0" y="2001520"/>
            <a:ext cx="6701790" cy="3667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4800" dirty="0" smtClean="0"/>
              <a:t>دوال مهمة لـ </a:t>
            </a:r>
            <a:r>
              <a:rPr lang="en-US" sz="4800" dirty="0" err="1" smtClean="0"/>
              <a:t>Arduino</a:t>
            </a:r>
            <a:endParaRPr lang="en-US" sz="4800" dirty="0">
              <a:cs typeface="Times New Roman" pitchFamily="18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" r="4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91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48192" y="70396"/>
            <a:ext cx="9251576" cy="1262231"/>
          </a:xfrm>
        </p:spPr>
        <p:txBody>
          <a:bodyPr/>
          <a:lstStyle/>
          <a:p>
            <a:pPr rtl="1"/>
            <a:r>
              <a:rPr lang="en-US" sz="3600" dirty="0" err="1"/>
              <a:t>pinMode</a:t>
            </a:r>
            <a:endParaRPr lang="en-US" sz="3600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2200" y="2617669"/>
            <a:ext cx="5943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b="1" dirty="0" err="1" smtClean="0"/>
              <a:t>pinMode</a:t>
            </a:r>
            <a:r>
              <a:rPr lang="en-US" b="1" dirty="0" smtClean="0"/>
              <a:t>(pin</a:t>
            </a:r>
            <a:r>
              <a:rPr lang="en-US" b="1" dirty="0"/>
              <a:t>, mode</a:t>
            </a:r>
            <a:r>
              <a:rPr lang="en-US" b="1" dirty="0" smtClean="0"/>
              <a:t>)</a:t>
            </a:r>
            <a:r>
              <a:rPr lang="en-US" dirty="0"/>
              <a:t> </a:t>
            </a:r>
            <a:r>
              <a:rPr lang="en-US" dirty="0" smtClean="0"/>
              <a:t>🔹</a:t>
            </a:r>
            <a:endParaRPr lang="ar-JO" dirty="0" smtClean="0"/>
          </a:p>
          <a:p>
            <a:pPr algn="r" rtl="1"/>
            <a:endParaRPr lang="ar-JO" dirty="0" smtClean="0"/>
          </a:p>
          <a:p>
            <a:pPr algn="r" rtl="1"/>
            <a:r>
              <a:rPr lang="en-US" dirty="0"/>
              <a:t>🔹 </a:t>
            </a:r>
            <a:r>
              <a:rPr lang="ar-JO" dirty="0" smtClean="0"/>
              <a:t>لتحديد </a:t>
            </a:r>
            <a:r>
              <a:rPr lang="ar-JO" dirty="0"/>
              <a:t>وظيفة المخرج أو </a:t>
            </a:r>
            <a:r>
              <a:rPr lang="ar-JO" dirty="0" smtClean="0"/>
              <a:t>المدخل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" y="1388886"/>
            <a:ext cx="6944360" cy="317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12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48192" y="70396"/>
            <a:ext cx="9251576" cy="1262231"/>
          </a:xfrm>
        </p:spPr>
        <p:txBody>
          <a:bodyPr/>
          <a:lstStyle/>
          <a:p>
            <a:pPr rtl="1"/>
            <a:r>
              <a:rPr lang="en-US" sz="3600" dirty="0" err="1"/>
              <a:t>digitalWrite</a:t>
            </a:r>
            <a:endParaRPr lang="en-US" sz="3600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2200" y="2617669"/>
            <a:ext cx="5943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b="1" dirty="0" err="1"/>
              <a:t>digitalWrite</a:t>
            </a:r>
            <a:r>
              <a:rPr lang="en-US" b="1" dirty="0"/>
              <a:t>(pin, value)</a:t>
            </a:r>
            <a:r>
              <a:rPr lang="en-US" dirty="0" smtClean="0"/>
              <a:t> 🔹</a:t>
            </a:r>
            <a:endParaRPr lang="ar-JO" dirty="0" smtClean="0"/>
          </a:p>
          <a:p>
            <a:pPr algn="r" rtl="1"/>
            <a:endParaRPr lang="ar-JO" dirty="0" smtClean="0"/>
          </a:p>
          <a:p>
            <a:pPr algn="r" rtl="1"/>
            <a:r>
              <a:rPr lang="en-US" dirty="0" smtClean="0"/>
              <a:t>🔹 </a:t>
            </a:r>
            <a:r>
              <a:rPr lang="ar-JO" dirty="0"/>
              <a:t>لإرسال إشارة كهربائية (تشغيل أو إيقاف</a:t>
            </a:r>
            <a:r>
              <a:rPr lang="ar-JO" dirty="0" smtClean="0"/>
              <a:t>).</a:t>
            </a:r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4" y="1232754"/>
            <a:ext cx="7237584" cy="3542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48192" y="70396"/>
            <a:ext cx="9251576" cy="1262231"/>
          </a:xfrm>
        </p:spPr>
        <p:txBody>
          <a:bodyPr/>
          <a:lstStyle/>
          <a:p>
            <a:pPr rtl="1"/>
            <a:r>
              <a:rPr lang="en-US" sz="3600" dirty="0" err="1"/>
              <a:t>digitalRead</a:t>
            </a:r>
            <a:endParaRPr lang="en-US" sz="3600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2200" y="2617669"/>
            <a:ext cx="5943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b="1" dirty="0" err="1" smtClean="0"/>
              <a:t>digitalRead</a:t>
            </a:r>
            <a:r>
              <a:rPr lang="en-US" b="1" dirty="0" smtClean="0"/>
              <a:t>(pin)</a:t>
            </a:r>
            <a:r>
              <a:rPr lang="en-US" dirty="0" smtClean="0"/>
              <a:t> 🔹</a:t>
            </a:r>
            <a:endParaRPr lang="ar-JO" dirty="0" smtClean="0"/>
          </a:p>
          <a:p>
            <a:pPr algn="r" rtl="1"/>
            <a:endParaRPr lang="ar-JO" dirty="0" smtClean="0"/>
          </a:p>
          <a:p>
            <a:pPr algn="r" rtl="1"/>
            <a:r>
              <a:rPr lang="en-US" dirty="0" smtClean="0"/>
              <a:t>🔹 </a:t>
            </a:r>
            <a:r>
              <a:rPr lang="ar-JO" dirty="0"/>
              <a:t>لقراءة قيمة مدخل (زر مثلاً</a:t>
            </a:r>
            <a:r>
              <a:rPr lang="ar-JO" dirty="0" smtClean="0"/>
              <a:t>).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775361"/>
            <a:ext cx="7321836" cy="260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43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48192" y="70396"/>
            <a:ext cx="9251576" cy="1262231"/>
          </a:xfrm>
        </p:spPr>
        <p:txBody>
          <a:bodyPr/>
          <a:lstStyle/>
          <a:p>
            <a:pPr rtl="1"/>
            <a:r>
              <a:rPr lang="en-US" sz="3600" dirty="0"/>
              <a:t>delay</a:t>
            </a:r>
            <a:endParaRPr lang="en-US" sz="3600" dirty="0"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2200" y="2617669"/>
            <a:ext cx="59436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en-US" b="1" dirty="0"/>
              <a:t>delay(milliseconds)</a:t>
            </a:r>
            <a:r>
              <a:rPr lang="en-US" dirty="0" smtClean="0"/>
              <a:t> 🔹</a:t>
            </a:r>
            <a:endParaRPr lang="ar-JO" dirty="0" smtClean="0"/>
          </a:p>
          <a:p>
            <a:pPr algn="r" rtl="1"/>
            <a:endParaRPr lang="ar-JO" dirty="0" smtClean="0"/>
          </a:p>
          <a:p>
            <a:pPr algn="r" rtl="1"/>
            <a:r>
              <a:rPr lang="en-US" dirty="0" smtClean="0"/>
              <a:t>🔹 </a:t>
            </a:r>
            <a:r>
              <a:rPr lang="ar-JO" dirty="0"/>
              <a:t>لإيقاف تنفيذ الأوامر مؤقتًا لعدد معين من المللي ثانية.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" y="1311582"/>
            <a:ext cx="6603366" cy="337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636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56" t="-79851" r="-68413" b="-88325"/>
          <a:stretch/>
        </p:blipFill>
        <p:spPr/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 txBox="1">
            <a:spLocks/>
          </p:cNvSpPr>
          <p:nvPr/>
        </p:nvSpPr>
        <p:spPr>
          <a:xfrm>
            <a:off x="-483870" y="1727200"/>
            <a:ext cx="6701790" cy="36677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JO" sz="4800" dirty="0" smtClean="0"/>
              <a:t>محاكاة الـ </a:t>
            </a:r>
            <a:r>
              <a:rPr lang="en-US" sz="4800" dirty="0" err="1" smtClean="0"/>
              <a:t>Arduino</a:t>
            </a:r>
            <a:endParaRPr lang="en-US" sz="4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5" y="-524616"/>
            <a:ext cx="10753340" cy="1674707"/>
          </a:xfrm>
        </p:spPr>
        <p:txBody>
          <a:bodyPr/>
          <a:lstStyle/>
          <a:p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Tinkercad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9" y="312738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30373" y="1319290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https://www.tinkercad.com/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186944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006" y="-278652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66" y="1214868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12" y="2402088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650" y="579120"/>
            <a:ext cx="6701790" cy="3667760"/>
          </a:xfrm>
        </p:spPr>
        <p:txBody>
          <a:bodyPr/>
          <a:lstStyle/>
          <a:p>
            <a:pPr algn="r" rtl="1"/>
            <a:r>
              <a:rPr lang="ar-JO" sz="4800" dirty="0"/>
              <a:t>تعريف </a:t>
            </a:r>
            <a:r>
              <a:rPr lang="ar-JO" sz="4800" dirty="0" smtClean="0"/>
              <a:t>بالـنظام </a:t>
            </a:r>
            <a:r>
              <a:rPr lang="en-US" sz="4800" dirty="0" smtClean="0"/>
              <a:t>System</a:t>
            </a:r>
            <a:endParaRPr lang="en-US" sz="4800" dirty="0"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t="-734" r="14710" b="1431"/>
          <a:stretch/>
        </p:blipFill>
        <p:spPr/>
      </p:pic>
    </p:spTree>
    <p:extLst>
      <p:ext uri="{BB962C8B-B14F-4D97-AF65-F5344CB8AC3E}">
        <p14:creationId xmlns:p14="http://schemas.microsoft.com/office/powerpoint/2010/main" val="76004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371600"/>
            <a:ext cx="76149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b="1" dirty="0" smtClean="0"/>
              <a:t>النظام </a:t>
            </a:r>
            <a:r>
              <a:rPr lang="en-US" b="1" dirty="0" smtClean="0"/>
              <a:t>(System)</a:t>
            </a:r>
            <a:r>
              <a:rPr lang="ar-JO" b="1" dirty="0" smtClean="0"/>
              <a:t>هو </a:t>
            </a:r>
            <a:r>
              <a:rPr lang="ar-JO" b="1" dirty="0"/>
              <a:t>مجموعة من الأجزاء تعمل معًا لتحقيق هدف.</a:t>
            </a:r>
            <a:br>
              <a:rPr lang="ar-JO" b="1" dirty="0"/>
            </a:br>
            <a:endParaRPr lang="ar-JO" b="1" dirty="0"/>
          </a:p>
          <a:p>
            <a:pPr algn="r" rtl="1"/>
            <a:r>
              <a:rPr lang="ar-JO" b="1" dirty="0" smtClean="0"/>
              <a:t>كل </a:t>
            </a:r>
            <a:r>
              <a:rPr lang="ar-JO" b="1" dirty="0"/>
              <a:t>نظام يحتاج إلى:</a:t>
            </a:r>
          </a:p>
          <a:p>
            <a:pPr algn="r" rtl="1">
              <a:buFont typeface="Arial"/>
              <a:buChar char="•"/>
            </a:pPr>
            <a:endParaRPr lang="ar-JO" sz="800" b="1" dirty="0" smtClean="0"/>
          </a:p>
          <a:p>
            <a:pPr algn="r" rtl="1">
              <a:buFont typeface="Arial"/>
              <a:buChar char="•"/>
            </a:pPr>
            <a:r>
              <a:rPr lang="ar-JO" b="1" dirty="0" smtClean="0"/>
              <a:t>مدخلات</a:t>
            </a:r>
            <a:r>
              <a:rPr lang="en-US" b="1" dirty="0" smtClean="0"/>
              <a:t> Inputs </a:t>
            </a:r>
            <a:r>
              <a:rPr lang="ar-JO" b="1" dirty="0"/>
              <a:t>:</a:t>
            </a:r>
            <a:r>
              <a:rPr lang="ar-JO" b="1" dirty="0" smtClean="0"/>
              <a:t>     </a:t>
            </a:r>
          </a:p>
          <a:p>
            <a:pPr algn="r" rtl="1"/>
            <a:r>
              <a:rPr lang="ar-JO" b="1" dirty="0" smtClean="0"/>
              <a:t>        المعلومات </a:t>
            </a:r>
            <a:r>
              <a:rPr lang="ar-JO" b="1" dirty="0"/>
              <a:t>أو الإشارات التي يستقبلها النظام</a:t>
            </a:r>
            <a:r>
              <a:rPr lang="ar-JO" b="1" dirty="0" smtClean="0"/>
              <a:t>.</a:t>
            </a:r>
          </a:p>
          <a:p>
            <a:pPr algn="r" rtl="1"/>
            <a:endParaRPr lang="ar-JO" sz="800" b="1" dirty="0"/>
          </a:p>
          <a:p>
            <a:pPr algn="r" rtl="1">
              <a:buFont typeface="Arial"/>
              <a:buChar char="•"/>
            </a:pPr>
            <a:r>
              <a:rPr lang="ar-JO" b="1" dirty="0" smtClean="0"/>
              <a:t>معالجة</a:t>
            </a:r>
            <a:r>
              <a:rPr lang="en-US" b="1" dirty="0" smtClean="0"/>
              <a:t>Processing </a:t>
            </a:r>
            <a:r>
              <a:rPr lang="ar-JO" b="1" dirty="0"/>
              <a:t>:</a:t>
            </a:r>
            <a:endParaRPr lang="ar-JO" b="1" dirty="0" smtClean="0"/>
          </a:p>
          <a:p>
            <a:pPr algn="r" rtl="1"/>
            <a:r>
              <a:rPr lang="ar-JO" b="1" dirty="0" smtClean="0"/>
              <a:t>        ما </a:t>
            </a:r>
            <a:r>
              <a:rPr lang="ar-JO" b="1" dirty="0"/>
              <a:t>يقوم به النظام بناءً على المدخلات</a:t>
            </a:r>
            <a:r>
              <a:rPr lang="ar-JO" b="1" dirty="0" smtClean="0"/>
              <a:t>.</a:t>
            </a:r>
          </a:p>
          <a:p>
            <a:pPr algn="r" rtl="1"/>
            <a:endParaRPr lang="ar-JO" sz="800" b="1" dirty="0"/>
          </a:p>
          <a:p>
            <a:pPr algn="r" rtl="1">
              <a:buFont typeface="Arial"/>
              <a:buChar char="•"/>
            </a:pPr>
            <a:r>
              <a:rPr lang="ar-JO" b="1" dirty="0" smtClean="0"/>
              <a:t>مخرجات</a:t>
            </a:r>
            <a:r>
              <a:rPr lang="en-US" b="1" dirty="0" smtClean="0"/>
              <a:t>Outputs </a:t>
            </a:r>
            <a:r>
              <a:rPr lang="ar-JO" b="1" dirty="0"/>
              <a:t>:</a:t>
            </a:r>
          </a:p>
          <a:p>
            <a:pPr algn="r" rtl="1"/>
            <a:r>
              <a:rPr lang="ar-JO" b="1" dirty="0" smtClean="0"/>
              <a:t>       النتيجة </a:t>
            </a:r>
            <a:r>
              <a:rPr lang="ar-JO" b="1" dirty="0"/>
              <a:t>أو الاستجابة التي يعطيها النظام.</a:t>
            </a:r>
          </a:p>
          <a:p>
            <a:pPr algn="r" rtl="1"/>
            <a:endParaRPr lang="en-US" b="1" dirty="0" smtClean="0"/>
          </a:p>
          <a:p>
            <a:pPr algn="r" rtl="1"/>
            <a:r>
              <a:rPr lang="ar-JO" b="1" dirty="0" smtClean="0"/>
              <a:t>مثال</a:t>
            </a:r>
            <a:r>
              <a:rPr lang="ar-JO" b="1" dirty="0"/>
              <a:t>:</a:t>
            </a:r>
            <a:br>
              <a:rPr lang="ar-JO" b="1" dirty="0"/>
            </a:br>
            <a:r>
              <a:rPr lang="en-US" b="1" dirty="0"/>
              <a:t>🚦 </a:t>
            </a:r>
            <a:r>
              <a:rPr lang="ar-JO" b="1" dirty="0"/>
              <a:t>نظام الإشارة المرورية</a:t>
            </a:r>
          </a:p>
          <a:p>
            <a:pPr algn="r" rtl="1">
              <a:buFont typeface="Arial"/>
              <a:buChar char="•"/>
            </a:pPr>
            <a:r>
              <a:rPr lang="ar-JO" b="1" dirty="0"/>
              <a:t>المدخل: مستشعرات حركة السيارات </a:t>
            </a:r>
            <a:r>
              <a:rPr lang="en-US" b="1" dirty="0"/>
              <a:t>🚗</a:t>
            </a:r>
          </a:p>
          <a:p>
            <a:pPr algn="r" rtl="1">
              <a:buFont typeface="Arial"/>
              <a:buChar char="•"/>
            </a:pPr>
            <a:r>
              <a:rPr lang="ar-JO" b="1" dirty="0"/>
              <a:t>المعالجة: هل عدد السيارات كبير؟</a:t>
            </a:r>
          </a:p>
          <a:p>
            <a:pPr algn="r" rtl="1">
              <a:buFont typeface="Arial"/>
              <a:buChar char="•"/>
            </a:pPr>
            <a:r>
              <a:rPr lang="ar-JO" b="1" dirty="0"/>
              <a:t>المخرج: تغيير لون الإشارة </a:t>
            </a:r>
            <a:r>
              <a:rPr lang="en-US" b="1" dirty="0"/>
              <a:t>🚦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/>
              <a:t>النظام </a:t>
            </a:r>
            <a:r>
              <a:rPr lang="en-US" sz="3600" dirty="0"/>
              <a:t>(System)</a:t>
            </a:r>
            <a:endParaRPr lang="en-US" sz="3600" dirty="0"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5617" r="2386" b="5245"/>
          <a:stretch/>
        </p:blipFill>
        <p:spPr bwMode="auto">
          <a:xfrm>
            <a:off x="355600" y="4203610"/>
            <a:ext cx="5862320" cy="24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88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371600"/>
            <a:ext cx="76149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b="1" dirty="0" smtClean="0"/>
              <a:t> </a:t>
            </a:r>
            <a:r>
              <a:rPr lang="ar-JO" b="1" dirty="0"/>
              <a:t>ما هي المدخلات؟</a:t>
            </a:r>
            <a:br>
              <a:rPr lang="ar-JO" b="1" dirty="0"/>
            </a:br>
            <a:r>
              <a:rPr lang="ar-JO" b="1" dirty="0"/>
              <a:t>هي كل ما يستقبله النظام من معلومات أو إشارات من البيئة المحيطة.</a:t>
            </a:r>
          </a:p>
          <a:p>
            <a:pPr algn="r" rtl="1"/>
            <a:endParaRPr lang="ar-JO" b="1" dirty="0" smtClean="0"/>
          </a:p>
          <a:p>
            <a:pPr algn="r" rtl="1"/>
            <a:r>
              <a:rPr lang="ar-JO" b="1" dirty="0" smtClean="0"/>
              <a:t>أمثلة </a:t>
            </a:r>
            <a:r>
              <a:rPr lang="ar-JO" b="1" dirty="0"/>
              <a:t>على المدخلات:</a:t>
            </a:r>
          </a:p>
          <a:p>
            <a:pPr algn="r" rtl="1"/>
            <a:r>
              <a:rPr lang="ar-JO" b="1" dirty="0"/>
              <a:t>الضغط على زر </a:t>
            </a:r>
            <a:r>
              <a:rPr lang="en-US" b="1" dirty="0"/>
              <a:t>🔘</a:t>
            </a:r>
          </a:p>
          <a:p>
            <a:pPr algn="r" rtl="1"/>
            <a:r>
              <a:rPr lang="ar-JO" b="1" dirty="0"/>
              <a:t>قراءة درجة حرارة من حساس </a:t>
            </a:r>
            <a:r>
              <a:rPr lang="en-US" b="1" dirty="0" smtClean="0"/>
              <a:t>🌡</a:t>
            </a:r>
            <a:endParaRPr lang="ar-JO" b="1" dirty="0" smtClean="0"/>
          </a:p>
          <a:p>
            <a:pPr algn="r" rtl="1"/>
            <a:r>
              <a:rPr lang="ar-JO" b="1" dirty="0" smtClean="0"/>
              <a:t>الإضاءة </a:t>
            </a:r>
            <a:r>
              <a:rPr lang="ar-JO" b="1" dirty="0"/>
              <a:t>التي تراها العين الإلكترونية </a:t>
            </a:r>
            <a:r>
              <a:rPr lang="en-US" b="1" dirty="0"/>
              <a:t>💡</a:t>
            </a:r>
          </a:p>
          <a:p>
            <a:pPr algn="r" rtl="1"/>
            <a:r>
              <a:rPr lang="ar-JO" b="1" dirty="0"/>
              <a:t>صوت يُلتقط بالميكروفون </a:t>
            </a:r>
            <a:r>
              <a:rPr lang="en-US" b="1" dirty="0"/>
              <a:t>🎤</a:t>
            </a:r>
          </a:p>
          <a:p>
            <a:pPr algn="r" rtl="1"/>
            <a:endParaRPr lang="ar-JO" b="1" dirty="0" smtClean="0"/>
          </a:p>
          <a:p>
            <a:pPr algn="r" rtl="1"/>
            <a:r>
              <a:rPr lang="ar-JO" b="1" dirty="0" smtClean="0"/>
              <a:t>في </a:t>
            </a:r>
            <a:r>
              <a:rPr lang="en-US" b="1" dirty="0" err="1" smtClean="0"/>
              <a:t>Arduino</a:t>
            </a:r>
            <a:r>
              <a:rPr lang="ar-JO" b="1" dirty="0" smtClean="0"/>
              <a:t> </a:t>
            </a:r>
            <a:r>
              <a:rPr lang="en-US" b="1" dirty="0"/>
              <a:t/>
            </a:r>
            <a:br>
              <a:rPr lang="en-US" b="1" dirty="0"/>
            </a:br>
            <a:r>
              <a:rPr lang="ar-JO" b="1" dirty="0"/>
              <a:t>نستخدم الحساسات </a:t>
            </a:r>
            <a:r>
              <a:rPr lang="en-US" b="1" dirty="0" smtClean="0"/>
              <a:t>Sensors</a:t>
            </a:r>
          </a:p>
          <a:p>
            <a:pPr algn="r" rtl="1"/>
            <a:r>
              <a:rPr lang="ar-JO" b="1" dirty="0" smtClean="0"/>
              <a:t>مثل </a:t>
            </a:r>
            <a:r>
              <a:rPr lang="ar-JO" b="1" dirty="0"/>
              <a:t>حساس الحرارة أو الضوء </a:t>
            </a:r>
            <a:r>
              <a:rPr lang="ar-JO" b="1" dirty="0" smtClean="0"/>
              <a:t>أو المسافة كمدخلات</a:t>
            </a:r>
            <a:r>
              <a:rPr lang="ar-JO" b="1" dirty="0"/>
              <a:t>.</a:t>
            </a:r>
          </a:p>
          <a:p>
            <a:pPr algn="r" rtl="1"/>
            <a:endParaRPr lang="en-US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 smtClean="0"/>
              <a:t>المدخلات </a:t>
            </a:r>
            <a:r>
              <a:rPr lang="en-US" sz="3600" dirty="0" smtClean="0"/>
              <a:t>(Inputs)</a:t>
            </a:r>
            <a:endParaRPr lang="en-US" sz="3600" dirty="0">
              <a:cs typeface="+mn-cs"/>
            </a:endParaRP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3126" y="625017"/>
            <a:ext cx="6121283" cy="3449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33" b="24720"/>
          <a:stretch/>
        </p:blipFill>
        <p:spPr bwMode="auto">
          <a:xfrm>
            <a:off x="704657" y="3657599"/>
            <a:ext cx="3281718" cy="23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371600"/>
            <a:ext cx="7614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b="1" dirty="0" smtClean="0"/>
              <a:t>ما </a:t>
            </a:r>
            <a:r>
              <a:rPr lang="ar-JO" b="1" dirty="0"/>
              <a:t>هي المعالجة؟</a:t>
            </a:r>
            <a:br>
              <a:rPr lang="ar-JO" b="1" dirty="0"/>
            </a:br>
            <a:r>
              <a:rPr lang="ar-JO" b="1" dirty="0"/>
              <a:t>هي ما يقوم به عقل النظام لتحليل المعلومات واتخاذ القرار المناسب</a:t>
            </a:r>
            <a:r>
              <a:rPr lang="ar-JO" b="1" dirty="0" smtClean="0"/>
              <a:t>.</a:t>
            </a:r>
            <a:endParaRPr lang="en-US" b="1" dirty="0" smtClean="0"/>
          </a:p>
          <a:p>
            <a:pPr algn="r" rtl="1"/>
            <a:endParaRPr lang="ar-JO" b="1" dirty="0"/>
          </a:p>
          <a:p>
            <a:pPr algn="r" rtl="1"/>
            <a:r>
              <a:rPr lang="ar-JO" b="1" dirty="0" smtClean="0"/>
              <a:t>أمثلة </a:t>
            </a:r>
            <a:r>
              <a:rPr lang="ar-JO" b="1" dirty="0"/>
              <a:t>على المعالجة:</a:t>
            </a:r>
          </a:p>
          <a:p>
            <a:pPr algn="r" rtl="1"/>
            <a:r>
              <a:rPr lang="ar-JO" b="1" dirty="0"/>
              <a:t>إذا كانت درجة الحرارة أعلى من 30 → شغّل المروحة.</a:t>
            </a:r>
          </a:p>
          <a:p>
            <a:pPr algn="r" rtl="1"/>
            <a:r>
              <a:rPr lang="ar-JO" b="1" dirty="0"/>
              <a:t>إذا كان الضوء منخفضًا → شغّل المصباح.</a:t>
            </a:r>
          </a:p>
          <a:p>
            <a:pPr algn="r" rtl="1"/>
            <a:endParaRPr lang="en-US" b="1" dirty="0" smtClean="0"/>
          </a:p>
          <a:p>
            <a:pPr algn="r" rtl="1"/>
            <a:r>
              <a:rPr lang="en-US" b="1" dirty="0" smtClean="0"/>
              <a:t> </a:t>
            </a:r>
            <a:r>
              <a:rPr lang="ar-JO" b="1" dirty="0"/>
              <a:t>في </a:t>
            </a:r>
            <a:r>
              <a:rPr lang="en-US" b="1" dirty="0" err="1" smtClean="0"/>
              <a:t>Arduino</a:t>
            </a:r>
            <a:r>
              <a:rPr lang="en-US" b="1" dirty="0"/>
              <a:t/>
            </a:r>
            <a:br>
              <a:rPr lang="en-US" b="1" dirty="0"/>
            </a:br>
            <a:r>
              <a:rPr lang="ar-JO" b="1" dirty="0"/>
              <a:t>المعالجة تتم داخل المتحكم </a:t>
            </a:r>
            <a:r>
              <a:rPr lang="en-US" b="1" dirty="0" smtClean="0"/>
              <a:t>Microcontroller</a:t>
            </a:r>
          </a:p>
          <a:p>
            <a:pPr algn="r" rtl="1"/>
            <a:r>
              <a:rPr lang="ar-JO" b="1" dirty="0" smtClean="0"/>
              <a:t>باستخدام </a:t>
            </a:r>
            <a:r>
              <a:rPr lang="ar-JO" b="1" dirty="0"/>
              <a:t>البرمجة </a:t>
            </a:r>
            <a:r>
              <a:rPr lang="en-US" b="1" dirty="0" smtClean="0"/>
              <a:t>Code</a:t>
            </a:r>
            <a:endParaRPr lang="en-US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 smtClean="0"/>
              <a:t>المعالجة</a:t>
            </a:r>
            <a:r>
              <a:rPr lang="en-US" sz="3600" dirty="0" smtClean="0"/>
              <a:t> (Processing)</a:t>
            </a:r>
            <a:endParaRPr lang="en-US" sz="3600" dirty="0"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54238" y="2224302"/>
            <a:ext cx="3619817" cy="266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5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1371600"/>
            <a:ext cx="76149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b="1" dirty="0" smtClean="0"/>
              <a:t>ما </a:t>
            </a:r>
            <a:r>
              <a:rPr lang="ar-JO" b="1" dirty="0"/>
              <a:t>هي المخرجات؟</a:t>
            </a:r>
            <a:br>
              <a:rPr lang="ar-JO" b="1" dirty="0"/>
            </a:br>
            <a:r>
              <a:rPr lang="ar-JO" b="1" dirty="0"/>
              <a:t>هي الاستجابة أو النتيجة التي يعطيها النظام بعد المعالجة.</a:t>
            </a:r>
          </a:p>
          <a:p>
            <a:pPr algn="r" rtl="1"/>
            <a:endParaRPr lang="en-US" b="1" dirty="0" smtClean="0"/>
          </a:p>
          <a:p>
            <a:pPr algn="r" rtl="1"/>
            <a:r>
              <a:rPr lang="ar-JO" b="1" dirty="0" smtClean="0"/>
              <a:t>أمثلة </a:t>
            </a:r>
            <a:r>
              <a:rPr lang="ar-JO" b="1" dirty="0"/>
              <a:t>على المخرجات:</a:t>
            </a:r>
          </a:p>
          <a:p>
            <a:pPr algn="r" rtl="1"/>
            <a:r>
              <a:rPr lang="ar-JO" b="1" dirty="0"/>
              <a:t>تشغيل </a:t>
            </a:r>
            <a:r>
              <a:rPr lang="en-US" b="1" dirty="0"/>
              <a:t>LED 💡</a:t>
            </a:r>
          </a:p>
          <a:p>
            <a:pPr algn="r" rtl="1"/>
            <a:r>
              <a:rPr lang="ar-JO" b="1" dirty="0"/>
              <a:t>إصدار صوت من جرس </a:t>
            </a:r>
            <a:r>
              <a:rPr lang="en-US" b="1" dirty="0"/>
              <a:t>🔔</a:t>
            </a:r>
          </a:p>
          <a:p>
            <a:pPr algn="r" rtl="1"/>
            <a:r>
              <a:rPr lang="ar-JO" b="1" dirty="0"/>
              <a:t>تحريك محرك </a:t>
            </a:r>
            <a:r>
              <a:rPr lang="en-US" b="1" dirty="0"/>
              <a:t>🚗</a:t>
            </a:r>
          </a:p>
          <a:p>
            <a:pPr algn="r" rtl="1"/>
            <a:r>
              <a:rPr lang="ar-JO" b="1" dirty="0"/>
              <a:t>عرض نص على شاشة </a:t>
            </a:r>
            <a:r>
              <a:rPr lang="en-US" b="1" dirty="0"/>
              <a:t>📺</a:t>
            </a:r>
          </a:p>
          <a:p>
            <a:pPr algn="r" rtl="1"/>
            <a:endParaRPr lang="en-US" b="1" dirty="0" smtClean="0"/>
          </a:p>
          <a:p>
            <a:pPr algn="r" rtl="1"/>
            <a:r>
              <a:rPr lang="ar-JO" b="1" dirty="0" smtClean="0"/>
              <a:t>في </a:t>
            </a:r>
            <a:r>
              <a:rPr lang="en-US" b="1" dirty="0" err="1" smtClean="0"/>
              <a:t>Arduino</a:t>
            </a:r>
            <a:r>
              <a:rPr lang="en-US" b="1" dirty="0"/>
              <a:t/>
            </a:r>
            <a:br>
              <a:rPr lang="en-US" b="1" dirty="0"/>
            </a:br>
            <a:r>
              <a:rPr lang="ar-JO" b="1" dirty="0"/>
              <a:t>نرسل أوامر لتشغيل أشياء </a:t>
            </a:r>
            <a:r>
              <a:rPr lang="ar-JO" b="1" dirty="0" smtClean="0"/>
              <a:t>مثل </a:t>
            </a:r>
            <a:r>
              <a:rPr lang="ar-JO" b="1" dirty="0"/>
              <a:t>الأضواء، المحركات، أو الشاشات.</a:t>
            </a:r>
          </a:p>
          <a:p>
            <a:pPr algn="r" rtl="1"/>
            <a:endParaRPr lang="en-US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 smtClean="0"/>
              <a:t>المخرجات</a:t>
            </a:r>
            <a:r>
              <a:rPr lang="en-US" sz="3600" dirty="0" smtClean="0"/>
              <a:t> (</a:t>
            </a:r>
            <a:r>
              <a:rPr lang="en-US" sz="3600" dirty="0"/>
              <a:t>Outputs</a:t>
            </a:r>
            <a:r>
              <a:rPr lang="en-US" sz="3600" dirty="0" smtClean="0"/>
              <a:t>)</a:t>
            </a:r>
            <a:endParaRPr lang="en-US" sz="3600" dirty="0"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03" y="1218268"/>
            <a:ext cx="2046297" cy="2046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90" y="1218268"/>
            <a:ext cx="3901259" cy="356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10219">
            <a:off x="1028509" y="3906232"/>
            <a:ext cx="2686167" cy="207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52347" y="1879600"/>
            <a:ext cx="50343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JO" b="1" dirty="0" smtClean="0"/>
              <a:t>ما </a:t>
            </a:r>
            <a:r>
              <a:rPr lang="ar-JO" b="1" dirty="0"/>
              <a:t>هي التغذية الراجعة</a:t>
            </a:r>
            <a:r>
              <a:rPr lang="ar-JO" b="1" dirty="0" smtClean="0"/>
              <a:t>؟</a:t>
            </a:r>
            <a:endParaRPr lang="en-US" b="1" dirty="0" smtClean="0"/>
          </a:p>
          <a:p>
            <a:pPr algn="r" rtl="1"/>
            <a:r>
              <a:rPr lang="ar-JO" b="1" dirty="0" smtClean="0"/>
              <a:t>هي </a:t>
            </a:r>
            <a:r>
              <a:rPr lang="ar-JO" b="1" dirty="0"/>
              <a:t>عندما يستخدم النظام المخرجات كمدخلات جديدة لتحسين الأداء أو اتخاذ قرارات جديدة</a:t>
            </a:r>
            <a:r>
              <a:rPr lang="ar-JO" b="1" dirty="0" smtClean="0"/>
              <a:t>.</a:t>
            </a:r>
            <a:endParaRPr lang="en-US" b="1" dirty="0" smtClean="0"/>
          </a:p>
          <a:p>
            <a:pPr algn="r" rtl="1"/>
            <a:endParaRPr lang="en-US" b="1" dirty="0"/>
          </a:p>
          <a:p>
            <a:pPr algn="r" rtl="1"/>
            <a:r>
              <a:rPr lang="ar-JO" b="1" dirty="0" smtClean="0"/>
              <a:t>مثال </a:t>
            </a:r>
            <a:r>
              <a:rPr lang="ar-JO" b="1" dirty="0"/>
              <a:t>بسيط</a:t>
            </a:r>
            <a:r>
              <a:rPr lang="ar-JO" b="1" dirty="0" smtClean="0"/>
              <a:t>:</a:t>
            </a:r>
            <a:endParaRPr lang="en-US" b="1" dirty="0" smtClean="0"/>
          </a:p>
          <a:p>
            <a:pPr algn="r" rtl="1"/>
            <a:r>
              <a:rPr lang="ar-JO" b="1" dirty="0" smtClean="0"/>
              <a:t>روبوت </a:t>
            </a:r>
            <a:r>
              <a:rPr lang="ar-JO" b="1" dirty="0"/>
              <a:t>يتحرك للأمام، ويستخدم حساس المسافة</a:t>
            </a:r>
            <a:r>
              <a:rPr lang="ar-JO" b="1" dirty="0" smtClean="0"/>
              <a:t>.</a:t>
            </a:r>
            <a:endParaRPr lang="en-US" b="1" dirty="0" smtClean="0"/>
          </a:p>
          <a:p>
            <a:pPr algn="r" rtl="1"/>
            <a:r>
              <a:rPr lang="ar-JO" b="1" dirty="0" smtClean="0"/>
              <a:t>إذا </a:t>
            </a:r>
            <a:r>
              <a:rPr lang="ar-JO" b="1" dirty="0"/>
              <a:t>اقترب من جدار، يغير الاتجاه</a:t>
            </a:r>
            <a:r>
              <a:rPr lang="ar-JO" b="1" dirty="0" smtClean="0"/>
              <a:t>.</a:t>
            </a:r>
            <a:endParaRPr lang="en-US" b="1" dirty="0" smtClean="0"/>
          </a:p>
          <a:p>
            <a:pPr algn="r" rtl="1"/>
            <a:r>
              <a:rPr lang="ar-JO" b="1" dirty="0" smtClean="0"/>
              <a:t>هنا</a:t>
            </a:r>
            <a:r>
              <a:rPr lang="ar-JO" b="1" dirty="0"/>
              <a:t>، المسافة (المدخل) تتغير حسب الحركة (المخرج</a:t>
            </a:r>
            <a:r>
              <a:rPr lang="ar-JO" b="1" dirty="0" smtClean="0"/>
              <a:t>).</a:t>
            </a:r>
            <a:endParaRPr lang="en-US" b="1" dirty="0" smtClean="0"/>
          </a:p>
          <a:p>
            <a:pPr algn="r" rtl="1"/>
            <a:endParaRPr lang="en-US" b="1" dirty="0" smtClean="0"/>
          </a:p>
          <a:p>
            <a:pPr algn="r" rtl="1"/>
            <a:r>
              <a:rPr lang="ar-JO" b="1" dirty="0"/>
              <a:t>في </a:t>
            </a:r>
            <a:r>
              <a:rPr lang="en-US" b="1" dirty="0" err="1"/>
              <a:t>Arduino</a:t>
            </a:r>
            <a:endParaRPr lang="en-US" b="1" dirty="0"/>
          </a:p>
          <a:p>
            <a:pPr algn="r" rtl="1"/>
            <a:r>
              <a:rPr lang="ar-JO" b="1" dirty="0" smtClean="0"/>
              <a:t>نستخدم </a:t>
            </a:r>
            <a:r>
              <a:rPr lang="ar-JO" b="1" dirty="0"/>
              <a:t>التغذية الراجعة لجعل النظام يتفاعل باستمرار مع البيئة.</a:t>
            </a:r>
            <a:endParaRPr lang="en-US" b="1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464833" y="102922"/>
            <a:ext cx="9251576" cy="1262231"/>
          </a:xfrm>
        </p:spPr>
        <p:txBody>
          <a:bodyPr/>
          <a:lstStyle/>
          <a:p>
            <a:pPr algn="r" rtl="1"/>
            <a:r>
              <a:rPr lang="ar-JO" sz="3600" dirty="0"/>
              <a:t>التغذية </a:t>
            </a:r>
            <a:r>
              <a:rPr lang="ar-JO" sz="3600" dirty="0" smtClean="0"/>
              <a:t>الراجعة</a:t>
            </a:r>
            <a:r>
              <a:rPr lang="en-US" sz="3600" dirty="0" smtClean="0"/>
              <a:t> (Feedback</a:t>
            </a:r>
            <a:r>
              <a:rPr lang="en-US" sz="3600" dirty="0"/>
              <a:t>)</a:t>
            </a:r>
            <a:endParaRPr lang="en-US" sz="3600" dirty="0"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3602" r="6622" b="8576"/>
          <a:stretch/>
        </p:blipFill>
        <p:spPr bwMode="auto">
          <a:xfrm>
            <a:off x="1219200" y="2123439"/>
            <a:ext cx="2936240" cy="2960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19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0690" y="579120"/>
            <a:ext cx="6701790" cy="3667760"/>
          </a:xfrm>
        </p:spPr>
        <p:txBody>
          <a:bodyPr/>
          <a:lstStyle/>
          <a:p>
            <a:pPr algn="r" rtl="1"/>
            <a:r>
              <a:rPr lang="ar-JO" sz="4800" dirty="0"/>
              <a:t>تعريف بالـ </a:t>
            </a:r>
            <a:r>
              <a:rPr lang="en-US" sz="4800" dirty="0" err="1" smtClean="0"/>
              <a:t>Arduino</a:t>
            </a:r>
            <a:endParaRPr lang="en-US" sz="4800" dirty="0"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" r="44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48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421</Words>
  <Application>Microsoft Office PowerPoint</Application>
  <PresentationFormat>Custom</PresentationFormat>
  <Paragraphs>158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Custom</vt:lpstr>
      <vt:lpstr>Arduino </vt:lpstr>
      <vt:lpstr>من نحن ؟! (!Who Are We?)</vt:lpstr>
      <vt:lpstr>تعريف بالـنظام System</vt:lpstr>
      <vt:lpstr>النظام (System)</vt:lpstr>
      <vt:lpstr>المدخلات (Inputs)</vt:lpstr>
      <vt:lpstr>المعالجة (Processing)</vt:lpstr>
      <vt:lpstr>المخرجات (Outputs)</vt:lpstr>
      <vt:lpstr>التغذية الراجعة (Feedback)</vt:lpstr>
      <vt:lpstr>تعريف بالـ Arduino</vt:lpstr>
      <vt:lpstr>Arduino</vt:lpstr>
      <vt:lpstr>PowerPoint Presentation</vt:lpstr>
      <vt:lpstr>Example:</vt:lpstr>
      <vt:lpstr>تعريف بالـ Programming</vt:lpstr>
      <vt:lpstr>Arduino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pinMode</vt:lpstr>
      <vt:lpstr>digitalWrite</vt:lpstr>
      <vt:lpstr>digitalRead</vt:lpstr>
      <vt:lpstr>delay</vt:lpstr>
      <vt:lpstr>PowerPoint Presentation</vt:lpstr>
      <vt:lpstr>Tinkercad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2025-04-19T06:35:48Z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